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7" r:id="rId5"/>
    <p:sldId id="270" r:id="rId6"/>
  </p:sldIdLst>
  <p:sldSz cx="12192000" cy="6858000"/>
  <p:notesSz cx="7104063" cy="10234613"/>
  <p:defaultTextStyle>
    <a:defPPr>
      <a:defRPr lang="en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647C"/>
    <a:srgbClr val="F89803"/>
    <a:srgbClr val="4EBB00"/>
    <a:srgbClr val="FBDC03"/>
    <a:srgbClr val="005996"/>
    <a:srgbClr val="38C3C6"/>
    <a:srgbClr val="FF2F92"/>
    <a:srgbClr val="2770C0"/>
    <a:srgbClr val="D9DADA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927154-F5C1-4A55-A01F-668D6272F6DC}" v="2" dt="2025-11-28T13:25:52.8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25"/>
    <p:restoredTop sz="96327"/>
  </p:normalViewPr>
  <p:slideViewPr>
    <p:cSldViewPr snapToGrid="0">
      <p:cViewPr>
        <p:scale>
          <a:sx n="120" d="100"/>
          <a:sy n="120" d="100"/>
        </p:scale>
        <p:origin x="318" y="-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lentina Fuentes" userId="c413b6c4-520a-4fa3-b422-da7e9bb6c2f1" providerId="ADAL" clId="{AFD28B82-487E-4F27-AFF7-1804FE32FD95}"/>
    <pc:docChg chg="undo custSel modSld">
      <pc:chgData name="Valentina Fuentes" userId="c413b6c4-520a-4fa3-b422-da7e9bb6c2f1" providerId="ADAL" clId="{AFD28B82-487E-4F27-AFF7-1804FE32FD95}" dt="2025-11-28T13:26:36.573" v="73" actId="20577"/>
      <pc:docMkLst>
        <pc:docMk/>
      </pc:docMkLst>
      <pc:sldChg chg="modSp mod">
        <pc:chgData name="Valentina Fuentes" userId="c413b6c4-520a-4fa3-b422-da7e9bb6c2f1" providerId="ADAL" clId="{AFD28B82-487E-4F27-AFF7-1804FE32FD95}" dt="2025-11-28T13:15:42.719" v="33" actId="20577"/>
        <pc:sldMkLst>
          <pc:docMk/>
          <pc:sldMk cId="1506352799" sldId="257"/>
        </pc:sldMkLst>
        <pc:spChg chg="mod">
          <ac:chgData name="Valentina Fuentes" userId="c413b6c4-520a-4fa3-b422-da7e9bb6c2f1" providerId="ADAL" clId="{AFD28B82-487E-4F27-AFF7-1804FE32FD95}" dt="2025-11-28T13:15:42.719" v="33" actId="20577"/>
          <ac:spMkLst>
            <pc:docMk/>
            <pc:sldMk cId="1506352799" sldId="257"/>
            <ac:spMk id="4" creationId="{F4BB9DEB-EEAB-2515-8159-17EC1B4C8138}"/>
          </ac:spMkLst>
        </pc:spChg>
      </pc:sldChg>
      <pc:sldChg chg="addSp delSp modSp mod">
        <pc:chgData name="Valentina Fuentes" userId="c413b6c4-520a-4fa3-b422-da7e9bb6c2f1" providerId="ADAL" clId="{AFD28B82-487E-4F27-AFF7-1804FE32FD95}" dt="2025-11-28T13:26:36.573" v="73" actId="20577"/>
        <pc:sldMkLst>
          <pc:docMk/>
          <pc:sldMk cId="839907757" sldId="270"/>
        </pc:sldMkLst>
        <pc:spChg chg="mod">
          <ac:chgData name="Valentina Fuentes" userId="c413b6c4-520a-4fa3-b422-da7e9bb6c2f1" providerId="ADAL" clId="{AFD28B82-487E-4F27-AFF7-1804FE32FD95}" dt="2025-11-28T13:15:51.275" v="41" actId="27636"/>
          <ac:spMkLst>
            <pc:docMk/>
            <pc:sldMk cId="839907757" sldId="270"/>
            <ac:spMk id="2" creationId="{3B51588B-367F-F51A-85CF-242D4903B0C2}"/>
          </ac:spMkLst>
        </pc:spChg>
        <pc:spChg chg="mod">
          <ac:chgData name="Valentina Fuentes" userId="c413b6c4-520a-4fa3-b422-da7e9bb6c2f1" providerId="ADAL" clId="{AFD28B82-487E-4F27-AFF7-1804FE32FD95}" dt="2025-11-28T13:26:36.573" v="73" actId="20577"/>
          <ac:spMkLst>
            <pc:docMk/>
            <pc:sldMk cId="839907757" sldId="270"/>
            <ac:spMk id="6" creationId="{869BE247-84BD-AEAD-D494-F759FEF311EB}"/>
          </ac:spMkLst>
        </pc:spChg>
        <pc:graphicFrameChg chg="add mod modGraphic">
          <ac:chgData name="Valentina Fuentes" userId="c413b6c4-520a-4fa3-b422-da7e9bb6c2f1" providerId="ADAL" clId="{AFD28B82-487E-4F27-AFF7-1804FE32FD95}" dt="2025-11-28T13:25:52.148" v="54" actId="1076"/>
          <ac:graphicFrameMkLst>
            <pc:docMk/>
            <pc:sldMk cId="839907757" sldId="270"/>
            <ac:graphicFrameMk id="3" creationId="{DDCD6107-3122-732A-7EB3-F8631380B4E9}"/>
          </ac:graphicFrameMkLst>
        </pc:graphicFrameChg>
        <pc:graphicFrameChg chg="del">
          <ac:chgData name="Valentina Fuentes" userId="c413b6c4-520a-4fa3-b422-da7e9bb6c2f1" providerId="ADAL" clId="{AFD28B82-487E-4F27-AFF7-1804FE32FD95}" dt="2025-11-28T13:25:16.259" v="42" actId="478"/>
          <ac:graphicFrameMkLst>
            <pc:docMk/>
            <pc:sldMk cId="839907757" sldId="270"/>
            <ac:graphicFrameMk id="4" creationId="{42C567F5-CC72-3934-296A-F3E4F619780A}"/>
          </ac:graphicFrameMkLst>
        </pc:graphicFrameChg>
        <pc:picChg chg="add mod">
          <ac:chgData name="Valentina Fuentes" userId="c413b6c4-520a-4fa3-b422-da7e9bb6c2f1" providerId="ADAL" clId="{AFD28B82-487E-4F27-AFF7-1804FE32FD95}" dt="2025-11-28T13:26:22.147" v="60" actId="14100"/>
          <ac:picMkLst>
            <pc:docMk/>
            <pc:sldMk cId="839907757" sldId="270"/>
            <ac:picMk id="8" creationId="{05CC21E1-1403-7B98-4532-FF9F57B4C05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B3764-7061-8BB6-8F04-4A81CFF89F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68EB11-87E2-32A3-0002-65CB2DB88E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s-ES_trad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EA77CB-69CF-4910-B127-F683C905E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D72E36-7251-A446-F1F8-592E7E871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7C94B-CBD7-B497-891C-1FB2F14D1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42338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3BFB9-A975-DC95-F87C-FE523EE07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E1F06-F4B0-E043-EC04-30F0F608A8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02B0F-E12F-8F8A-27D4-E00D9EC76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B417B8-5A0F-77A9-BA77-269F6A5BB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AC08E-1A39-E9AE-0847-19F2BDC9A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27660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FF140-C459-411C-B39E-015719A42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2352D4-3997-33EE-D4DC-E7744CD66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5C48E6-0C76-AC8A-C7AB-00E77721C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D85A29-EC5A-ED3F-8C7D-281BA4891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C1582C-7809-1A31-8AE2-9930661A0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3442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62F5D-0E67-4246-6F61-845CB9D44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69D2C6-3EE8-B87E-DDCF-BBD9B9F314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BC950F-9A0B-5445-0DA6-C18542F06C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576480-885F-19A1-D405-4B575FE83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A200F6-956D-1B64-9BA5-9981B6637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ACBBA5-F8F6-DCA0-3ED8-AC76EA9B7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50032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B2C4-C785-F4EF-3274-0D8CEBAD5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85B613-ADA9-DC01-CF43-092E182137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08098-21F9-3E72-88B1-1027F43FE1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78A28A-4843-DF4D-008C-A03D293847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843ED7-4DA0-0C04-001A-3932C2156C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1B8FE-35E4-34FD-A5FB-0720E24F6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C023B5-4507-170D-A1DE-434B3CF19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F23833-6189-4ADD-FE07-8B813587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13728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1930E-9FA5-67E9-C6C0-A5D3C1BEC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129DF9-AC16-1028-F47D-7BC8995B7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9C7815-5120-41DB-CC9E-7AD04F32A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25BA86-C9AB-1253-E9FA-97A6C7E2A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5309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D23CE078-46B5-7F26-8023-B25C9A285F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28973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3F101D-8739-25FD-9A6C-B8F0FCADF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29273F-C200-8FD6-7B8C-EB8460D8E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6E9418-E2B0-5EE6-85BB-8BE099FBA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369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163B9-4FA6-06C5-C2C1-779854CE4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36C7B-D147-2C2B-E8C9-3B205F6A09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1957E1-0026-D2D1-AAB0-A43085DB46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DD878-B03E-1B72-886D-0FD051BE3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02D206-6A2C-A982-C9B9-5B7FA26B7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95BF0A-F5C0-7F9F-5D81-E3AE27B65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0185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6C4C6-72F9-33A0-FC27-4DE296183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2917D5-CDAA-F60A-E396-34DE58C3F8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86163E-BB5D-FC72-8B6C-4A74007CA8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51AAC0-4032-9E77-A23B-690A0B22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080B4C-72C1-EFD2-1753-021FC329D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31E3E6-44E9-4CD2-B713-8EC6A1A8E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12746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FE00B-977C-2EA0-2BCF-BD5173C16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3032AB-6FB1-C11A-DC10-2E2245E83E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8365B-871E-1A85-DE3B-8A98F1527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74331-B902-3FAD-50E1-E808BC85A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08083E-73E0-5263-0BD2-EC2290611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46783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6D3F76-1CFB-54F9-D623-15A4DD20C3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B9B9B7-AC4B-1474-2863-65552F942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B39DFF-BEA4-B60E-4AF6-628D1F9B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6BC51-526F-B2A7-E053-6468BB67E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E9823-C459-E631-2769-FD7B096E0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77572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3">
            <a:extLst>
              <a:ext uri="{FF2B5EF4-FFF2-40B4-BE49-F238E27FC236}">
                <a16:creationId xmlns:a16="http://schemas.microsoft.com/office/drawing/2014/main" id="{0B41978D-012F-16BB-C74B-28CE90A181B1}"/>
              </a:ext>
            </a:extLst>
          </p:cNvPr>
          <p:cNvSpPr/>
          <p:nvPr userDrawn="1"/>
        </p:nvSpPr>
        <p:spPr>
          <a:xfrm>
            <a:off x="3175" y="76519"/>
            <a:ext cx="11740338" cy="1003301"/>
          </a:xfrm>
          <a:custGeom>
            <a:avLst/>
            <a:gdLst>
              <a:gd name="connsiteX0" fmla="*/ 0 w 8089900"/>
              <a:gd name="connsiteY0" fmla="*/ 0 h 1663700"/>
              <a:gd name="connsiteX1" fmla="*/ 8089900 w 8089900"/>
              <a:gd name="connsiteY1" fmla="*/ 0 h 1663700"/>
              <a:gd name="connsiteX2" fmla="*/ 8089900 w 8089900"/>
              <a:gd name="connsiteY2" fmla="*/ 1663700 h 1663700"/>
              <a:gd name="connsiteX3" fmla="*/ 0 w 8089900"/>
              <a:gd name="connsiteY3" fmla="*/ 1663700 h 1663700"/>
              <a:gd name="connsiteX4" fmla="*/ 0 w 8089900"/>
              <a:gd name="connsiteY4" fmla="*/ 0 h 1663700"/>
              <a:gd name="connsiteX0" fmla="*/ 0 w 8089900"/>
              <a:gd name="connsiteY0" fmla="*/ 12700 h 1676400"/>
              <a:gd name="connsiteX1" fmla="*/ 5384800 w 8089900"/>
              <a:gd name="connsiteY1" fmla="*/ 0 h 1676400"/>
              <a:gd name="connsiteX2" fmla="*/ 8089900 w 8089900"/>
              <a:gd name="connsiteY2" fmla="*/ 12700 h 1676400"/>
              <a:gd name="connsiteX3" fmla="*/ 8089900 w 8089900"/>
              <a:gd name="connsiteY3" fmla="*/ 1676400 h 1676400"/>
              <a:gd name="connsiteX4" fmla="*/ 0 w 8089900"/>
              <a:gd name="connsiteY4" fmla="*/ 1676400 h 1676400"/>
              <a:gd name="connsiteX5" fmla="*/ 0 w 8089900"/>
              <a:gd name="connsiteY5" fmla="*/ 127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12700 w 8102600"/>
              <a:gd name="connsiteY4" fmla="*/ 1676400 h 1676400"/>
              <a:gd name="connsiteX5" fmla="*/ 0 w 8102600"/>
              <a:gd name="connsiteY5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12700 w 8102600"/>
              <a:gd name="connsiteY4" fmla="*/ 1676400 h 1676400"/>
              <a:gd name="connsiteX5" fmla="*/ 0 w 8102600"/>
              <a:gd name="connsiteY5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720 h 1676720"/>
              <a:gd name="connsiteX1" fmla="*/ 5397500 w 8102600"/>
              <a:gd name="connsiteY1" fmla="*/ 320 h 1676720"/>
              <a:gd name="connsiteX2" fmla="*/ 8102600 w 8102600"/>
              <a:gd name="connsiteY2" fmla="*/ 0 h 1676720"/>
              <a:gd name="connsiteX3" fmla="*/ 8102600 w 8102600"/>
              <a:gd name="connsiteY3" fmla="*/ 1676720 h 1676720"/>
              <a:gd name="connsiteX4" fmla="*/ 4432300 w 8102600"/>
              <a:gd name="connsiteY4" fmla="*/ 1664020 h 1676720"/>
              <a:gd name="connsiteX5" fmla="*/ 12700 w 8102600"/>
              <a:gd name="connsiteY5" fmla="*/ 1676720 h 1676720"/>
              <a:gd name="connsiteX6" fmla="*/ 0 w 8102600"/>
              <a:gd name="connsiteY6" fmla="*/ 1295720 h 1676720"/>
              <a:gd name="connsiteX0" fmla="*/ 0 w 8102600"/>
              <a:gd name="connsiteY0" fmla="*/ 1295720 h 1676720"/>
              <a:gd name="connsiteX1" fmla="*/ 5397500 w 8102600"/>
              <a:gd name="connsiteY1" fmla="*/ 320 h 1676720"/>
              <a:gd name="connsiteX2" fmla="*/ 8102600 w 8102600"/>
              <a:gd name="connsiteY2" fmla="*/ 0 h 1676720"/>
              <a:gd name="connsiteX3" fmla="*/ 8102600 w 8102600"/>
              <a:gd name="connsiteY3" fmla="*/ 1676720 h 1676720"/>
              <a:gd name="connsiteX4" fmla="*/ 4432300 w 8102600"/>
              <a:gd name="connsiteY4" fmla="*/ 1664020 h 1676720"/>
              <a:gd name="connsiteX5" fmla="*/ 12700 w 8102600"/>
              <a:gd name="connsiteY5" fmla="*/ 1676720 h 1676720"/>
              <a:gd name="connsiteX6" fmla="*/ 0 w 8102600"/>
              <a:gd name="connsiteY6" fmla="*/ 1295720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6402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6402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7053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7053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81898"/>
              <a:gd name="connsiteX1" fmla="*/ 5408638 w 8113738"/>
              <a:gd name="connsiteY1" fmla="*/ 320 h 1681898"/>
              <a:gd name="connsiteX2" fmla="*/ 8113738 w 8113738"/>
              <a:gd name="connsiteY2" fmla="*/ 0 h 1681898"/>
              <a:gd name="connsiteX3" fmla="*/ 8113738 w 8113738"/>
              <a:gd name="connsiteY3" fmla="*/ 1676720 h 1681898"/>
              <a:gd name="connsiteX4" fmla="*/ 4476851 w 8113738"/>
              <a:gd name="connsiteY4" fmla="*/ 1677040 h 1681898"/>
              <a:gd name="connsiteX5" fmla="*/ 23838 w 8113738"/>
              <a:gd name="connsiteY5" fmla="*/ 1676720 h 1681898"/>
              <a:gd name="connsiteX6" fmla="*/ 0 w 8113738"/>
              <a:gd name="connsiteY6" fmla="*/ 1484519 h 1681898"/>
              <a:gd name="connsiteX0" fmla="*/ 0 w 8113738"/>
              <a:gd name="connsiteY0" fmla="*/ 1484520 h 1681899"/>
              <a:gd name="connsiteX1" fmla="*/ 5408638 w 8113738"/>
              <a:gd name="connsiteY1" fmla="*/ 320 h 1681899"/>
              <a:gd name="connsiteX2" fmla="*/ 8113738 w 8113738"/>
              <a:gd name="connsiteY2" fmla="*/ 0 h 1681899"/>
              <a:gd name="connsiteX3" fmla="*/ 8113738 w 8113738"/>
              <a:gd name="connsiteY3" fmla="*/ 1676720 h 1681899"/>
              <a:gd name="connsiteX4" fmla="*/ 4476851 w 8113738"/>
              <a:gd name="connsiteY4" fmla="*/ 1677040 h 1681899"/>
              <a:gd name="connsiteX5" fmla="*/ 23838 w 8113738"/>
              <a:gd name="connsiteY5" fmla="*/ 1676720 h 1681899"/>
              <a:gd name="connsiteX6" fmla="*/ 0 w 8113738"/>
              <a:gd name="connsiteY6" fmla="*/ 1484520 h 1681899"/>
              <a:gd name="connsiteX0" fmla="*/ 0 w 8113738"/>
              <a:gd name="connsiteY0" fmla="*/ 1484520 h 1681899"/>
              <a:gd name="connsiteX1" fmla="*/ 5408638 w 8113738"/>
              <a:gd name="connsiteY1" fmla="*/ 320 h 1681899"/>
              <a:gd name="connsiteX2" fmla="*/ 8113738 w 8113738"/>
              <a:gd name="connsiteY2" fmla="*/ 0 h 1681899"/>
              <a:gd name="connsiteX3" fmla="*/ 8113738 w 8113738"/>
              <a:gd name="connsiteY3" fmla="*/ 1676720 h 1681899"/>
              <a:gd name="connsiteX4" fmla="*/ 4476851 w 8113738"/>
              <a:gd name="connsiteY4" fmla="*/ 1677040 h 1681899"/>
              <a:gd name="connsiteX5" fmla="*/ 12701 w 8113738"/>
              <a:gd name="connsiteY5" fmla="*/ 1676720 h 1681899"/>
              <a:gd name="connsiteX6" fmla="*/ 0 w 8113738"/>
              <a:gd name="connsiteY6" fmla="*/ 1484520 h 1681899"/>
              <a:gd name="connsiteX0" fmla="*/ 0 w 25738982"/>
              <a:gd name="connsiteY0" fmla="*/ 1484520 h 1681899"/>
              <a:gd name="connsiteX1" fmla="*/ 5408638 w 25738982"/>
              <a:gd name="connsiteY1" fmla="*/ 320 h 1681899"/>
              <a:gd name="connsiteX2" fmla="*/ 8113738 w 25738982"/>
              <a:gd name="connsiteY2" fmla="*/ 0 h 1681899"/>
              <a:gd name="connsiteX3" fmla="*/ 25738982 w 25738982"/>
              <a:gd name="connsiteY3" fmla="*/ 1664513 h 1681899"/>
              <a:gd name="connsiteX4" fmla="*/ 4476851 w 25738982"/>
              <a:gd name="connsiteY4" fmla="*/ 1677040 h 1681899"/>
              <a:gd name="connsiteX5" fmla="*/ 12701 w 25738982"/>
              <a:gd name="connsiteY5" fmla="*/ 1676720 h 1681899"/>
              <a:gd name="connsiteX6" fmla="*/ 0 w 25738982"/>
              <a:gd name="connsiteY6" fmla="*/ 1484520 h 168189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5784 h 1681579"/>
              <a:gd name="connsiteX3" fmla="*/ 25738982 w 25770308"/>
              <a:gd name="connsiteY3" fmla="*/ 1664193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91189"/>
              <a:gd name="connsiteY0" fmla="*/ 1484200 h 1681579"/>
              <a:gd name="connsiteX1" fmla="*/ 5408638 w 25791189"/>
              <a:gd name="connsiteY1" fmla="*/ 0 h 1681579"/>
              <a:gd name="connsiteX2" fmla="*/ 25770308 w 25791189"/>
              <a:gd name="connsiteY2" fmla="*/ 5784 h 1681579"/>
              <a:gd name="connsiteX3" fmla="*/ 25791189 w 25791189"/>
              <a:gd name="connsiteY3" fmla="*/ 1658089 h 1681579"/>
              <a:gd name="connsiteX4" fmla="*/ 4476851 w 25791189"/>
              <a:gd name="connsiteY4" fmla="*/ 1676720 h 1681579"/>
              <a:gd name="connsiteX5" fmla="*/ 12701 w 25791189"/>
              <a:gd name="connsiteY5" fmla="*/ 1676400 h 1681579"/>
              <a:gd name="connsiteX6" fmla="*/ 0 w 25791189"/>
              <a:gd name="connsiteY6" fmla="*/ 1484200 h 1681579"/>
              <a:gd name="connsiteX0" fmla="*/ 0 w 25791189"/>
              <a:gd name="connsiteY0" fmla="*/ 1484200 h 1681579"/>
              <a:gd name="connsiteX1" fmla="*/ 5408638 w 25791189"/>
              <a:gd name="connsiteY1" fmla="*/ 0 h 1681579"/>
              <a:gd name="connsiteX2" fmla="*/ 25770308 w 25791189"/>
              <a:gd name="connsiteY2" fmla="*/ 11888 h 1681579"/>
              <a:gd name="connsiteX3" fmla="*/ 25791189 w 25791189"/>
              <a:gd name="connsiteY3" fmla="*/ 1658089 h 1681579"/>
              <a:gd name="connsiteX4" fmla="*/ 4476851 w 25791189"/>
              <a:gd name="connsiteY4" fmla="*/ 1676720 h 1681579"/>
              <a:gd name="connsiteX5" fmla="*/ 12701 w 25791189"/>
              <a:gd name="connsiteY5" fmla="*/ 1676400 h 1681579"/>
              <a:gd name="connsiteX6" fmla="*/ 0 w 25791189"/>
              <a:gd name="connsiteY6" fmla="*/ 1484200 h 168157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11888 h 1681579"/>
              <a:gd name="connsiteX3" fmla="*/ 25759863 w 25770308"/>
              <a:gd name="connsiteY3" fmla="*/ 1651987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11888 h 1681579"/>
              <a:gd name="connsiteX3" fmla="*/ 25738980 w 25770308"/>
              <a:gd name="connsiteY3" fmla="*/ 1666229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1716 h 1681579"/>
              <a:gd name="connsiteX3" fmla="*/ 25738980 w 25770308"/>
              <a:gd name="connsiteY3" fmla="*/ 1666229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45946"/>
              <a:gd name="connsiteY0" fmla="*/ 1486553 h 1683932"/>
              <a:gd name="connsiteX1" fmla="*/ 5408638 w 25745946"/>
              <a:gd name="connsiteY1" fmla="*/ 2353 h 1683932"/>
              <a:gd name="connsiteX2" fmla="*/ 25745946 w 25745946"/>
              <a:gd name="connsiteY2" fmla="*/ 0 h 1683932"/>
              <a:gd name="connsiteX3" fmla="*/ 25738980 w 25745946"/>
              <a:gd name="connsiteY3" fmla="*/ 1668582 h 1683932"/>
              <a:gd name="connsiteX4" fmla="*/ 4476851 w 25745946"/>
              <a:gd name="connsiteY4" fmla="*/ 1679073 h 1683932"/>
              <a:gd name="connsiteX5" fmla="*/ 12701 w 25745946"/>
              <a:gd name="connsiteY5" fmla="*/ 1678753 h 1683932"/>
              <a:gd name="connsiteX6" fmla="*/ 0 w 25745946"/>
              <a:gd name="connsiteY6" fmla="*/ 1486553 h 1683932"/>
              <a:gd name="connsiteX0" fmla="*/ 0 w 25746948"/>
              <a:gd name="connsiteY0" fmla="*/ 1486553 h 1683932"/>
              <a:gd name="connsiteX1" fmla="*/ 5408638 w 25746948"/>
              <a:gd name="connsiteY1" fmla="*/ 2353 h 1683932"/>
              <a:gd name="connsiteX2" fmla="*/ 25745946 w 25746948"/>
              <a:gd name="connsiteY2" fmla="*/ 0 h 1683932"/>
              <a:gd name="connsiteX3" fmla="*/ 25745942 w 25746948"/>
              <a:gd name="connsiteY3" fmla="*/ 1668582 h 1683932"/>
              <a:gd name="connsiteX4" fmla="*/ 4476851 w 25746948"/>
              <a:gd name="connsiteY4" fmla="*/ 1679073 h 1683932"/>
              <a:gd name="connsiteX5" fmla="*/ 12701 w 25746948"/>
              <a:gd name="connsiteY5" fmla="*/ 1678753 h 1683932"/>
              <a:gd name="connsiteX6" fmla="*/ 0 w 25746948"/>
              <a:gd name="connsiteY6" fmla="*/ 1486553 h 1683932"/>
              <a:gd name="connsiteX0" fmla="*/ 0 w 25746948"/>
              <a:gd name="connsiteY0" fmla="*/ 1486553 h 1683932"/>
              <a:gd name="connsiteX1" fmla="*/ 5408638 w 25746948"/>
              <a:gd name="connsiteY1" fmla="*/ 2353 h 1683932"/>
              <a:gd name="connsiteX2" fmla="*/ 25745946 w 25746948"/>
              <a:gd name="connsiteY2" fmla="*/ 0 h 1683932"/>
              <a:gd name="connsiteX3" fmla="*/ 25745942 w 25746948"/>
              <a:gd name="connsiteY3" fmla="*/ 1666584 h 1683932"/>
              <a:gd name="connsiteX4" fmla="*/ 4476851 w 25746948"/>
              <a:gd name="connsiteY4" fmla="*/ 1679073 h 1683932"/>
              <a:gd name="connsiteX5" fmla="*/ 12701 w 25746948"/>
              <a:gd name="connsiteY5" fmla="*/ 1678753 h 1683932"/>
              <a:gd name="connsiteX6" fmla="*/ 0 w 25746948"/>
              <a:gd name="connsiteY6" fmla="*/ 1486553 h 1683932"/>
              <a:gd name="connsiteX0" fmla="*/ 0 w 25767831"/>
              <a:gd name="connsiteY0" fmla="*/ 1332015 h 1683932"/>
              <a:gd name="connsiteX1" fmla="*/ 5429521 w 25767831"/>
              <a:gd name="connsiteY1" fmla="*/ 2353 h 1683932"/>
              <a:gd name="connsiteX2" fmla="*/ 25766829 w 25767831"/>
              <a:gd name="connsiteY2" fmla="*/ 0 h 1683932"/>
              <a:gd name="connsiteX3" fmla="*/ 25766825 w 25767831"/>
              <a:gd name="connsiteY3" fmla="*/ 1666584 h 1683932"/>
              <a:gd name="connsiteX4" fmla="*/ 4497734 w 25767831"/>
              <a:gd name="connsiteY4" fmla="*/ 1679073 h 1683932"/>
              <a:gd name="connsiteX5" fmla="*/ 33584 w 25767831"/>
              <a:gd name="connsiteY5" fmla="*/ 1678753 h 1683932"/>
              <a:gd name="connsiteX6" fmla="*/ 0 w 25767831"/>
              <a:gd name="connsiteY6" fmla="*/ 1332015 h 1683932"/>
              <a:gd name="connsiteX0" fmla="*/ 0 w 25767831"/>
              <a:gd name="connsiteY0" fmla="*/ 1332015 h 1683932"/>
              <a:gd name="connsiteX1" fmla="*/ 5429521 w 25767831"/>
              <a:gd name="connsiteY1" fmla="*/ 2353 h 1683932"/>
              <a:gd name="connsiteX2" fmla="*/ 25766829 w 25767831"/>
              <a:gd name="connsiteY2" fmla="*/ 0 h 1683932"/>
              <a:gd name="connsiteX3" fmla="*/ 25766825 w 25767831"/>
              <a:gd name="connsiteY3" fmla="*/ 1666584 h 1683932"/>
              <a:gd name="connsiteX4" fmla="*/ 4497734 w 25767831"/>
              <a:gd name="connsiteY4" fmla="*/ 1679073 h 1683932"/>
              <a:gd name="connsiteX5" fmla="*/ 33584 w 25767831"/>
              <a:gd name="connsiteY5" fmla="*/ 1678753 h 1683932"/>
              <a:gd name="connsiteX6" fmla="*/ 0 w 25767831"/>
              <a:gd name="connsiteY6" fmla="*/ 1332015 h 1683932"/>
              <a:gd name="connsiteX0" fmla="*/ 0 w 25739987"/>
              <a:gd name="connsiteY0" fmla="*/ 1252082 h 1683932"/>
              <a:gd name="connsiteX1" fmla="*/ 5401677 w 25739987"/>
              <a:gd name="connsiteY1" fmla="*/ 2353 h 1683932"/>
              <a:gd name="connsiteX2" fmla="*/ 25738985 w 25739987"/>
              <a:gd name="connsiteY2" fmla="*/ 0 h 1683932"/>
              <a:gd name="connsiteX3" fmla="*/ 25738981 w 25739987"/>
              <a:gd name="connsiteY3" fmla="*/ 1666584 h 1683932"/>
              <a:gd name="connsiteX4" fmla="*/ 4469890 w 25739987"/>
              <a:gd name="connsiteY4" fmla="*/ 1679073 h 1683932"/>
              <a:gd name="connsiteX5" fmla="*/ 5740 w 25739987"/>
              <a:gd name="connsiteY5" fmla="*/ 1678753 h 1683932"/>
              <a:gd name="connsiteX6" fmla="*/ 0 w 25739987"/>
              <a:gd name="connsiteY6" fmla="*/ 1252082 h 1683932"/>
              <a:gd name="connsiteX0" fmla="*/ 0 w 25739987"/>
              <a:gd name="connsiteY0" fmla="*/ 1252082 h 1683932"/>
              <a:gd name="connsiteX1" fmla="*/ 5401677 w 25739987"/>
              <a:gd name="connsiteY1" fmla="*/ 2353 h 1683932"/>
              <a:gd name="connsiteX2" fmla="*/ 25738985 w 25739987"/>
              <a:gd name="connsiteY2" fmla="*/ 0 h 1683932"/>
              <a:gd name="connsiteX3" fmla="*/ 25738981 w 25739987"/>
              <a:gd name="connsiteY3" fmla="*/ 1666584 h 1683932"/>
              <a:gd name="connsiteX4" fmla="*/ 4469890 w 25739987"/>
              <a:gd name="connsiteY4" fmla="*/ 1679073 h 1683932"/>
              <a:gd name="connsiteX5" fmla="*/ 5740 w 25739987"/>
              <a:gd name="connsiteY5" fmla="*/ 1678753 h 1683932"/>
              <a:gd name="connsiteX6" fmla="*/ 0 w 25739987"/>
              <a:gd name="connsiteY6" fmla="*/ 1252082 h 1683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739987" h="1683932">
                <a:moveTo>
                  <a:pt x="0" y="1252082"/>
                </a:moveTo>
                <a:cubicBezTo>
                  <a:pt x="3513144" y="2036930"/>
                  <a:pt x="3502272" y="115148"/>
                  <a:pt x="5401677" y="2353"/>
                </a:cubicBezTo>
                <a:lnTo>
                  <a:pt x="25738985" y="0"/>
                </a:lnTo>
                <a:cubicBezTo>
                  <a:pt x="25735503" y="546700"/>
                  <a:pt x="25742463" y="1119884"/>
                  <a:pt x="25738981" y="1666584"/>
                </a:cubicBezTo>
                <a:lnTo>
                  <a:pt x="4469890" y="1679073"/>
                </a:lnTo>
                <a:cubicBezTo>
                  <a:pt x="3591712" y="864719"/>
                  <a:pt x="1400976" y="1759153"/>
                  <a:pt x="5740" y="1678753"/>
                </a:cubicBezTo>
                <a:cubicBezTo>
                  <a:pt x="3827" y="1536529"/>
                  <a:pt x="1913" y="1394306"/>
                  <a:pt x="0" y="1252082"/>
                </a:cubicBezTo>
                <a:close/>
              </a:path>
            </a:pathLst>
          </a:custGeom>
          <a:solidFill>
            <a:srgbClr val="00599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6B087E-8F49-8478-D67F-0591B73F9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0534" y="163999"/>
            <a:ext cx="9243104" cy="82834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8" name="Picture 7" descr="A logo on a black background&#10;&#10;Description automatically generated">
            <a:extLst>
              <a:ext uri="{FF2B5EF4-FFF2-40B4-BE49-F238E27FC236}">
                <a16:creationId xmlns:a16="http://schemas.microsoft.com/office/drawing/2014/main" id="{AF3E9AC8-1861-D974-4B23-B9D51E4913D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874" y="324570"/>
            <a:ext cx="1089361" cy="29285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BF330F-2690-A45A-E961-3BA5F232EA01}"/>
              </a:ext>
            </a:extLst>
          </p:cNvPr>
          <p:cNvSpPr/>
          <p:nvPr userDrawn="1"/>
        </p:nvSpPr>
        <p:spPr>
          <a:xfrm>
            <a:off x="11764471" y="76519"/>
            <a:ext cx="427529" cy="992662"/>
          </a:xfrm>
          <a:prstGeom prst="rect">
            <a:avLst/>
          </a:prstGeom>
          <a:solidFill>
            <a:srgbClr val="4FBA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783203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F9C647-943E-4F54-47BA-354724A33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5E487E-C1F6-D447-19D0-DC1A9C440E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F278D0-0EB8-63A2-F3A6-2FAEA3F987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2055A-4939-5E47-BE25-4D742A35FADB}" type="datetimeFigureOut">
              <a:rPr lang="es-ES_tradnl" smtClean="0"/>
              <a:t>24/09/2026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5FCC3-7A8F-3712-BAB8-7BD9304AA2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4393DB-7E63-47F0-3302-FDFB4C94C4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75029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0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14">
            <a:extLst>
              <a:ext uri="{FF2B5EF4-FFF2-40B4-BE49-F238E27FC236}">
                <a16:creationId xmlns:a16="http://schemas.microsoft.com/office/drawing/2014/main" id="{E522EDB1-B8E3-6F29-D255-DE62701BFA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4875009" cy="6858000"/>
          </a:xfrm>
          <a:prstGeom prst="rect">
            <a:avLst/>
          </a:prstGeom>
        </p:spPr>
      </p:pic>
      <p:pic>
        <p:nvPicPr>
          <p:cNvPr id="8" name="Picture 7" descr="A logo of a plant&#10;&#10;Description automatically generated">
            <a:extLst>
              <a:ext uri="{FF2B5EF4-FFF2-40B4-BE49-F238E27FC236}">
                <a16:creationId xmlns:a16="http://schemas.microsoft.com/office/drawing/2014/main" id="{30479876-CA32-5588-5884-A920E6E28AA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6027" y="1500996"/>
            <a:ext cx="7571903" cy="185965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4BB9DEB-EEAB-2515-8159-17EC1B4C8138}"/>
              </a:ext>
            </a:extLst>
          </p:cNvPr>
          <p:cNvSpPr txBox="1"/>
          <p:nvPr/>
        </p:nvSpPr>
        <p:spPr>
          <a:xfrm>
            <a:off x="5133201" y="3680217"/>
            <a:ext cx="6097554" cy="14291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partner in South America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Septiembre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1506352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96C2B0-DDF1-3BD8-A341-9EB98ABAD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1588B-367F-F51A-85CF-242D4903B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Participación Mercado PM 2025-2026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3C473E6-C8F8-9875-C40E-058AB5AF0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93" y="4730254"/>
            <a:ext cx="8294929" cy="142194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69BE247-84BD-AEAD-D494-F759FEF311EB}"/>
              </a:ext>
            </a:extLst>
          </p:cNvPr>
          <p:cNvSpPr txBox="1"/>
          <p:nvPr/>
        </p:nvSpPr>
        <p:spPr>
          <a:xfrm>
            <a:off x="8515846" y="4730254"/>
            <a:ext cx="334263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Participación del mercado fue de 22,0% (</a:t>
            </a:r>
            <a:r>
              <a:rPr lang="es-MX" dirty="0" err="1"/>
              <a:t>Temp</a:t>
            </a:r>
            <a:r>
              <a:rPr lang="es-MX" dirty="0"/>
              <a:t>. 25-26)</a:t>
            </a:r>
          </a:p>
          <a:p>
            <a:endParaRPr lang="es-MX" sz="1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Clasificación Bueno, sobre 4,5% Mercado</a:t>
            </a:r>
          </a:p>
          <a:p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A099DBC-E4AD-5922-F57B-08CCD11D4C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257" y="1331285"/>
            <a:ext cx="11452381" cy="266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907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2BBED6A3C62F04AA50F17AE8CFDE950" ma:contentTypeVersion="12" ma:contentTypeDescription="Crear nuevo documento." ma:contentTypeScope="" ma:versionID="cde56d1e46c91994976ae4a39da3e8f9">
  <xsd:schema xmlns:xsd="http://www.w3.org/2001/XMLSchema" xmlns:xs="http://www.w3.org/2001/XMLSchema" xmlns:p="http://schemas.microsoft.com/office/2006/metadata/properties" xmlns:ns2="78d6ec6b-33c0-42c8-80e7-09b491f69022" xmlns:ns3="85b1371a-5ac9-4df1-bea4-a52bf1b7c3bf" targetNamespace="http://schemas.microsoft.com/office/2006/metadata/properties" ma:root="true" ma:fieldsID="7223d0de168a398ffc7f9759a7ac939e" ns2:_="" ns3:_="">
    <xsd:import namespace="78d6ec6b-33c0-42c8-80e7-09b491f69022"/>
    <xsd:import namespace="85b1371a-5ac9-4df1-bea4-a52bf1b7c3b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d6ec6b-33c0-42c8-80e7-09b491f690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Etiquetas de imagen" ma:readOnly="false" ma:fieldId="{5cf76f15-5ced-4ddc-b409-7134ff3c332f}" ma:taxonomyMulti="true" ma:sspId="78cafedd-5ff9-4fcd-8b08-33d603b5ca1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b1371a-5ac9-4df1-bea4-a52bf1b7c3bf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dfc5cb38-efa6-4995-ab69-9e9ca7b7efb4}" ma:internalName="TaxCatchAll" ma:showField="CatchAllData" ma:web="85b1371a-5ac9-4df1-bea4-a52bf1b7c3b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5b1371a-5ac9-4df1-bea4-a52bf1b7c3bf" xsi:nil="true"/>
    <lcf76f155ced4ddcb4097134ff3c332f xmlns="78d6ec6b-33c0-42c8-80e7-09b491f6902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AABAC0-334A-4221-BA04-6064DC46DB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d6ec6b-33c0-42c8-80e7-09b491f69022"/>
    <ds:schemaRef ds:uri="85b1371a-5ac9-4df1-bea4-a52bf1b7c3b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6E02C9-D62D-408F-A717-367B34D108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25577FD-61E4-4B72-A782-7DD1F7EAB168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terms/"/>
    <ds:schemaRef ds:uri="http://schemas.openxmlformats.org/package/2006/metadata/core-properties"/>
    <ds:schemaRef ds:uri="78d6ec6b-33c0-42c8-80e7-09b491f69022"/>
    <ds:schemaRef ds:uri="85b1371a-5ac9-4df1-bea4-a52bf1b7c3bf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23088</TotalTime>
  <Words>30</Words>
  <Application>Microsoft Office PowerPoint</Application>
  <PresentationFormat>Panorámica</PresentationFormat>
  <Paragraphs>7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Presentación de PowerPoint</vt:lpstr>
      <vt:lpstr>Participación Mercado PM 2025-2026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Fabian Hernan Roa Gutierrez</dc:creator>
  <cp:lastModifiedBy>Renzo Muñoz</cp:lastModifiedBy>
  <cp:revision>30</cp:revision>
  <cp:lastPrinted>2024-03-06T17:58:44Z</cp:lastPrinted>
  <dcterms:created xsi:type="dcterms:W3CDTF">2024-01-26T01:55:05Z</dcterms:created>
  <dcterms:modified xsi:type="dcterms:W3CDTF">2026-09-24T13:15:11Z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0x010100C2BBED6A3C62F04AA50F17AE8CFDE950</vt:lpwstr>
  </property>
  <property fmtid="{D5CDD505-2E9C-101B-9397-08002B2CF9AE}" pid="3" name="MediaServiceImageTags">
    <vt:lpwstr/>
  </property>
</Properties>
</file>