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568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3130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794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56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214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489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8963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551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954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8496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3141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72E60-4807-4D14-AF8F-F1027695FC22}" type="datetimeFigureOut">
              <a:rPr lang="es-CL" smtClean="0"/>
              <a:t>30-08-2017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3A78C-432E-4222-8937-B6EBC15B9B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106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95727"/>
              </p:ext>
            </p:extLst>
          </p:nvPr>
        </p:nvGraphicFramePr>
        <p:xfrm>
          <a:off x="1461748" y="1787509"/>
          <a:ext cx="933718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7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4332">
                <a:tc>
                  <a:txBody>
                    <a:bodyPr/>
                    <a:lstStyle/>
                    <a:p>
                      <a:r>
                        <a:rPr lang="es-CL" dirty="0"/>
                        <a:t>FORTALEZA</a:t>
                      </a:r>
                    </a:p>
                    <a:p>
                      <a:endParaRPr lang="es-CL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dirty="0"/>
                        <a:t>Contar con personal de experiencia en el rubro de la molienda húmeda</a:t>
                      </a:r>
                      <a:r>
                        <a:rPr lang="es-CL" baseline="0" dirty="0"/>
                        <a:t> de Maíz.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Integración con empresas del Grupo FRUNA.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Flexibilidad a las necesidades del cliente.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Único fabricante nacional.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baseline="0" dirty="0"/>
                        <a:t>Tecnología de ultima Generación.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s-CL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1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DEBILIDADES</a:t>
                      </a: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Capacidad de mantener precios competitivos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Líneas productivas aun en consolidación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Manejo de la Planta de Riles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Dificultades propias del</a:t>
                      </a:r>
                      <a:r>
                        <a:rPr lang="es-CL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inicio de la Operación (declaración)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Gestión de Recurso Humanos no implementado</a:t>
                      </a:r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436770" y="364200"/>
            <a:ext cx="2962141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Cuestiones</a:t>
            </a:r>
          </a:p>
          <a:p>
            <a:pPr algn="ctr"/>
            <a:r>
              <a:rPr lang="es-CL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Internas</a:t>
            </a:r>
          </a:p>
        </p:txBody>
      </p:sp>
      <p:sp>
        <p:nvSpPr>
          <p:cNvPr id="6" name="Flecha abajo 5"/>
          <p:cNvSpPr/>
          <p:nvPr/>
        </p:nvSpPr>
        <p:spPr>
          <a:xfrm>
            <a:off x="5705338" y="1230175"/>
            <a:ext cx="425003" cy="3992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618" y="283427"/>
            <a:ext cx="1425038" cy="142503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11" y="243224"/>
            <a:ext cx="24955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3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102148"/>
              </p:ext>
            </p:extLst>
          </p:nvPr>
        </p:nvGraphicFramePr>
        <p:xfrm>
          <a:off x="656821" y="1787511"/>
          <a:ext cx="10238706" cy="3391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8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54934"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tx1"/>
                          </a:solidFill>
                        </a:rPr>
                        <a:t>OPORTUNIDADES</a:t>
                      </a:r>
                    </a:p>
                    <a:p>
                      <a:endParaRPr lang="es-CL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L" dirty="0">
                          <a:solidFill>
                            <a:schemeClr val="tx1"/>
                          </a:solidFill>
                        </a:rPr>
                        <a:t>Explotación de Líneas de negocio (almidones,</a:t>
                      </a:r>
                      <a:r>
                        <a:rPr lang="es-CL" baseline="0" dirty="0">
                          <a:solidFill>
                            <a:schemeClr val="tx1"/>
                          </a:solidFill>
                        </a:rPr>
                        <a:t> jarabes y sub-productos)</a:t>
                      </a:r>
                      <a:endParaRPr lang="es-C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618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AMENAZAS</a:t>
                      </a:r>
                    </a:p>
                    <a:p>
                      <a:pPr marL="0" algn="l" defTabSz="914400" rtl="0" eaLnBrk="1" latinLnBrk="0" hangingPunct="1"/>
                      <a:endParaRPr lang="es-CL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Importación de Maíz de argentina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Importación</a:t>
                      </a:r>
                      <a:r>
                        <a:rPr lang="es-CL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Almidones de Argentina, Paraguay, Brasil y otros.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es-CL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Precios de</a:t>
                      </a:r>
                      <a:r>
                        <a:rPr lang="es-CL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competencia menores a costos de producción PROMAIZ</a:t>
                      </a:r>
                      <a:endParaRPr lang="es-CL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277215" y="194412"/>
            <a:ext cx="2962141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L" sz="2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Cuestiones</a:t>
            </a:r>
          </a:p>
          <a:p>
            <a:pPr algn="ctr"/>
            <a:r>
              <a:rPr lang="es-CL" sz="2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Externas</a:t>
            </a:r>
          </a:p>
        </p:txBody>
      </p:sp>
      <p:sp>
        <p:nvSpPr>
          <p:cNvPr id="8" name="Flecha abajo 7"/>
          <p:cNvSpPr/>
          <p:nvPr/>
        </p:nvSpPr>
        <p:spPr>
          <a:xfrm>
            <a:off x="5333282" y="1125575"/>
            <a:ext cx="425003" cy="39924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939" y="104024"/>
            <a:ext cx="1596547" cy="159654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42" y="0"/>
            <a:ext cx="2217983" cy="11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301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116</Words>
  <Application>Microsoft Office PowerPoint</Application>
  <PresentationFormat>Panorámica</PresentationFormat>
  <Paragraphs>26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jorge</cp:lastModifiedBy>
  <cp:revision>7</cp:revision>
  <dcterms:created xsi:type="dcterms:W3CDTF">2017-08-18T13:09:38Z</dcterms:created>
  <dcterms:modified xsi:type="dcterms:W3CDTF">2017-08-30T15:07:52Z</dcterms:modified>
</cp:coreProperties>
</file>