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269D01E-BC32-4049-B463-5C60D7B0CCD2}" styleName="Estilo temático 2 - Énfasis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3757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0478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470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4716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21828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364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8781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362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79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3496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06568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E8DCC-3A88-49EE-B45E-36DCBE93A36E}" type="datetimeFigureOut">
              <a:rPr lang="es-CL" smtClean="0"/>
              <a:t>28-08-2017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CC909-F770-4DB5-ADCE-10412930D2F2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9127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294227" y="3812345"/>
            <a:ext cx="90736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smtClean="0"/>
              <a:t>Presentación del </a:t>
            </a:r>
            <a:r>
              <a:rPr lang="es-CL" sz="2800" dirty="0"/>
              <a:t>D</a:t>
            </a:r>
            <a:r>
              <a:rPr lang="es-CL" sz="2800" dirty="0" smtClean="0"/>
              <a:t>esempeño del Proceso:</a:t>
            </a:r>
          </a:p>
          <a:p>
            <a:r>
              <a:rPr lang="es-CL" sz="2800" b="1" dirty="0" smtClean="0"/>
              <a:t>                                 </a:t>
            </a:r>
            <a:r>
              <a:rPr lang="es-CL" sz="3500" b="1" dirty="0" smtClean="0"/>
              <a:t>“Informática” -  Año 2017</a:t>
            </a:r>
            <a:endParaRPr lang="es-CL" sz="35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7912197" y="4874174"/>
            <a:ext cx="140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i="1" dirty="0" smtClean="0"/>
              <a:t>Agosto</a:t>
            </a:r>
            <a:endParaRPr lang="es-CL" i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76" y="770206"/>
            <a:ext cx="3810000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466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5" y="1681654"/>
            <a:ext cx="114929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Acontecimiento Importantes ocurridos durante 2017  la fecha:</a:t>
            </a:r>
          </a:p>
          <a:p>
            <a:endParaRPr lang="es-CL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Implementación de cámaras de seguridad, para el monitoreo y control de las distintas áreas de la planta  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Implementación de sistema ERP SAP.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Interconexión del data center ha generador.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Implementación de Storage NAS para respaldo de los servidores PROMAIZ.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Se implementan enlaces inalámbricos para conexión de las distintas áreas de PROMAIZ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Durante </a:t>
            </a:r>
            <a:r>
              <a:rPr lang="es-CL" dirty="0" smtClean="0"/>
              <a:t>Septiembre</a:t>
            </a:r>
            <a:r>
              <a:rPr lang="es-CL" dirty="0" smtClean="0"/>
              <a:t> </a:t>
            </a:r>
            <a:r>
              <a:rPr lang="es-CL" dirty="0" smtClean="0"/>
              <a:t>Implementación de Telefonía IP.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Durante </a:t>
            </a:r>
            <a:r>
              <a:rPr lang="es-CL" dirty="0" smtClean="0"/>
              <a:t>Septiembre</a:t>
            </a:r>
            <a:r>
              <a:rPr lang="es-CL" dirty="0" smtClean="0"/>
              <a:t> </a:t>
            </a:r>
            <a:r>
              <a:rPr lang="es-CL" dirty="0" smtClean="0"/>
              <a:t>se implementa, sistema de control Biométrico para el acceso a la planta.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770" y="416604"/>
            <a:ext cx="1398772" cy="13987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06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6224" y="1447719"/>
            <a:ext cx="113012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Problemáticas Importantes ocurridas durante 2017  la fecha:</a:t>
            </a:r>
          </a:p>
          <a:p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Problemas de facturación con ERP </a:t>
            </a:r>
            <a:r>
              <a:rPr lang="es-CL" dirty="0" err="1" smtClean="0"/>
              <a:t>Softland</a:t>
            </a:r>
            <a:r>
              <a:rPr lang="es-CL" dirty="0" smtClean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Problemas con Hardware Impresora.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/>
              <a:t>Problema de </a:t>
            </a:r>
            <a:r>
              <a:rPr lang="es-CL" dirty="0" smtClean="0"/>
              <a:t>dependencia con empresa del Holding </a:t>
            </a:r>
            <a:r>
              <a:rPr lang="es-CL" dirty="0" err="1" smtClean="0"/>
              <a:t>Paimasa</a:t>
            </a:r>
            <a:r>
              <a:rPr lang="es-CL" dirty="0" smtClean="0"/>
              <a:t>. El enlace de internet físicamente se encuentra en PAIMASA, lo que implica que cualquier incidencia en sus dependencias, afecta el suministro. </a:t>
            </a:r>
            <a:r>
              <a:rPr lang="es-CL" dirty="0" err="1" smtClean="0"/>
              <a:t>Idem</a:t>
            </a:r>
            <a:r>
              <a:rPr lang="es-CL" dirty="0" smtClean="0"/>
              <a:t> , para el caso de telefonía.</a:t>
            </a:r>
            <a:endParaRPr lang="es-CL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Problema de funcionamiento de los sistemas y conectividad, por siniestro de empresa PAIMASA (vinculada a los servicio) 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5474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15" y="103456"/>
            <a:ext cx="2023685" cy="13442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42500" y="1447719"/>
            <a:ext cx="11071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Necesidad de Recursos:</a:t>
            </a:r>
          </a:p>
          <a:p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Capacitación de Base de Datos HANA ABAP ( Modelamiento de datos SAP)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/>
              <a:t>Capacitación de </a:t>
            </a:r>
            <a:r>
              <a:rPr lang="es-CL" dirty="0" smtClean="0"/>
              <a:t>desarrollo de ADONSS 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Sensores de humo y/o incendio en sala de Servidores.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Sensores de temperatura y Humedad en sala de Servidores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Implementación de un </a:t>
            </a:r>
            <a:r>
              <a:rPr lang="es-CL" dirty="0" err="1" smtClean="0"/>
              <a:t>Site</a:t>
            </a:r>
            <a:r>
              <a:rPr lang="es-CL" dirty="0" smtClean="0"/>
              <a:t> </a:t>
            </a:r>
            <a:r>
              <a:rPr lang="es-CL" dirty="0" smtClean="0"/>
              <a:t>externo de </a:t>
            </a:r>
            <a:r>
              <a:rPr lang="es-CL" dirty="0" smtClean="0"/>
              <a:t>contingencia (</a:t>
            </a:r>
            <a:r>
              <a:rPr lang="es-CL" dirty="0" err="1" smtClean="0"/>
              <a:t>backup</a:t>
            </a:r>
            <a:r>
              <a:rPr lang="es-CL" dirty="0" smtClean="0"/>
              <a:t> de servidor)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L" dirty="0" smtClean="0"/>
          </a:p>
        </p:txBody>
      </p:sp>
      <p:sp>
        <p:nvSpPr>
          <p:cNvPr id="6" name="CuadroTexto 5"/>
          <p:cNvSpPr txBox="1"/>
          <p:nvPr/>
        </p:nvSpPr>
        <p:spPr>
          <a:xfrm>
            <a:off x="576776" y="3766806"/>
            <a:ext cx="11071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Compromiso futuros:</a:t>
            </a:r>
          </a:p>
          <a:p>
            <a:endParaRPr lang="es-CL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L" dirty="0" smtClean="0"/>
              <a:t>Se implementara sistema de control de control de incidencia a nivel de servicios, con el fin de establecer indicadores y objetivos a la disponibilidad de </a:t>
            </a:r>
            <a:r>
              <a:rPr lang="es-CL" dirty="0" smtClean="0"/>
              <a:t>ellos.</a:t>
            </a: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391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03456"/>
            <a:ext cx="2495550" cy="13335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379" y="3538727"/>
            <a:ext cx="624841" cy="3901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161" y="3573362"/>
            <a:ext cx="624841" cy="39014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79" y="3691127"/>
            <a:ext cx="624841" cy="39014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58" y="1700577"/>
            <a:ext cx="5148115" cy="34320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CuadroTexto 13"/>
          <p:cNvSpPr txBox="1"/>
          <p:nvPr/>
        </p:nvSpPr>
        <p:spPr>
          <a:xfrm>
            <a:off x="6011298" y="531430"/>
            <a:ext cx="13645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 smtClean="0"/>
              <a:t>                                 Fin.</a:t>
            </a:r>
            <a:endParaRPr lang="es-CL" sz="3500" b="1" dirty="0"/>
          </a:p>
        </p:txBody>
      </p:sp>
    </p:spTree>
    <p:extLst>
      <p:ext uri="{BB962C8B-B14F-4D97-AF65-F5344CB8AC3E}">
        <p14:creationId xmlns:p14="http://schemas.microsoft.com/office/powerpoint/2010/main" val="53044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270</Words>
  <Application>Microsoft Office PowerPoint</Application>
  <PresentationFormat>Panorámica</PresentationFormat>
  <Paragraphs>29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Mgonzalez</dc:creator>
  <cp:lastModifiedBy>Mgonzalez</cp:lastModifiedBy>
  <cp:revision>50</cp:revision>
  <dcterms:created xsi:type="dcterms:W3CDTF">2017-08-07T15:40:52Z</dcterms:created>
  <dcterms:modified xsi:type="dcterms:W3CDTF">2017-08-28T17:07:39Z</dcterms:modified>
</cp:coreProperties>
</file>