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443013"/>
            <a:ext cx="90736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               </a:t>
            </a:r>
            <a:r>
              <a:rPr lang="es-CL" sz="3500" b="1" dirty="0" smtClean="0"/>
              <a:t>“RR.HH” -  Año 2017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603104" y="4504842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54" y="227366"/>
            <a:ext cx="4462530" cy="32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</a:t>
            </a:r>
            <a:r>
              <a:rPr lang="es-CL" dirty="0" smtClean="0"/>
              <a:t>ratifica convenio colectivo con el sindicato N°3 de PROMAIZ.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 Se elabora y establece Organigrama Organizacional como estructura formal de PROMAIZ. A la fecha se trabaja en la versión 3, de agosto de 2017.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elaboran y establecen Perfil de Cargos de acuerdo al Organigrama, esta documentación es obligatoria para la contratación y queda adjunta a la documentación del trabajador.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elabora procedimiento para el reclutamiento, selección y contratación de Personal, PROMAIZ.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Problemáticas Importantes ocurridas durante 2017  la fecha:</a:t>
            </a:r>
          </a:p>
          <a:p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dirty="0" smtClean="0"/>
              <a:t>En el caso de los trabajadores técnicos de funciones especificas (</a:t>
            </a:r>
            <a:r>
              <a:rPr lang="es-CL" dirty="0" err="1" smtClean="0"/>
              <a:t>ej</a:t>
            </a:r>
            <a:r>
              <a:rPr lang="es-CL" dirty="0" smtClean="0"/>
              <a:t>: Ingeniero de Proceso, Mecánico Tornero) se realiza </a:t>
            </a:r>
            <a:r>
              <a:rPr lang="es-CL" dirty="0" smtClean="0"/>
              <a:t>contratación </a:t>
            </a:r>
            <a:r>
              <a:rPr lang="es-CL" dirty="0" smtClean="0"/>
              <a:t>por requerimiento y necesidad del </a:t>
            </a:r>
            <a:r>
              <a:rPr lang="es-CL" dirty="0" smtClean="0"/>
              <a:t>área.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había establecido la implementación de un sistema de control Biométrico para el ingreso de personal a PROMAIZ, sin embargo por factores ájenos al área de RR.HH no se ha ejecutado la actividad.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</a:t>
            </a:r>
            <a:r>
              <a:rPr lang="es-CL" dirty="0" smtClean="0"/>
              <a:t>ha establecido que la promoción interna, debe ser ejecutada a través de la “Evaluación de Desempeño”, sin embargo, se ha promovido al personal y sus jefaturas no han realizado la Evaluación.</a:t>
            </a:r>
          </a:p>
        </p:txBody>
      </p:sp>
    </p:spTree>
    <p:extLst>
      <p:ext uri="{BB962C8B-B14F-4D97-AF65-F5344CB8AC3E}">
        <p14:creationId xmlns:p14="http://schemas.microsoft.com/office/powerpoint/2010/main" val="345474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87326" y="1455925"/>
            <a:ext cx="110712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requiere un espacio físico idóneo para el trabajo de Recursos Humanos en PROMAIZ y la atención de personal, autoridades y visitas en general.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requiere ayudante de RR.HH para tareas en General.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requiere un mejoramiento del reloj control, ya que el actual presenta fallas.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91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272</Words>
  <Application>Microsoft Office PowerPoint</Application>
  <PresentationFormat>Panorámica</PresentationFormat>
  <Paragraphs>23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Mgonzalez</cp:lastModifiedBy>
  <cp:revision>45</cp:revision>
  <dcterms:created xsi:type="dcterms:W3CDTF">2017-08-07T15:40:52Z</dcterms:created>
  <dcterms:modified xsi:type="dcterms:W3CDTF">2017-08-28T14:40:22Z</dcterms:modified>
</cp:coreProperties>
</file>