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58" r:id="rId6"/>
  </p:sldIdLst>
  <p:sldSz cx="12192000" cy="6858000"/>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Estilo temático 1 - Énfasis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22838BEF-8BB2-4498-84A7-C5851F593DF1}" styleName="Estilo medio 4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Estilo medio 4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C4B1156A-380E-4F78-BDF5-A606A8083BF9}" styleName="Estilo medio 4 - Énfasis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E269D01E-BC32-4049-B463-5C60D7B0CCD2}" styleName="Estilo temático 2 - Énfasis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54"/>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CL"/>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CL"/>
          </a:p>
        </p:txBody>
      </p:sp>
      <p:sp>
        <p:nvSpPr>
          <p:cNvPr id="4" name="Marcador de fecha 3"/>
          <p:cNvSpPr>
            <a:spLocks noGrp="1"/>
          </p:cNvSpPr>
          <p:nvPr>
            <p:ph type="dt" sz="half" idx="10"/>
          </p:nvPr>
        </p:nvSpPr>
        <p:spPr/>
        <p:txBody>
          <a:bodyPr/>
          <a:lstStyle/>
          <a:p>
            <a:fld id="{0C7E8DCC-3A88-49EE-B45E-36DCBE93A36E}" type="datetimeFigureOut">
              <a:rPr lang="es-CL" smtClean="0"/>
              <a:t>28-08-2017</a:t>
            </a:fld>
            <a:endParaRPr lang="es-CL"/>
          </a:p>
        </p:txBody>
      </p:sp>
      <p:sp>
        <p:nvSpPr>
          <p:cNvPr id="5" name="Marcador de pie de página 4"/>
          <p:cNvSpPr>
            <a:spLocks noGrp="1"/>
          </p:cNvSpPr>
          <p:nvPr>
            <p:ph type="ftr" sz="quarter" idx="11"/>
          </p:nvPr>
        </p:nvSpPr>
        <p:spPr/>
        <p:txBody>
          <a:bodyPr/>
          <a:lstStyle/>
          <a:p>
            <a:endParaRPr lang="es-CL"/>
          </a:p>
        </p:txBody>
      </p:sp>
      <p:sp>
        <p:nvSpPr>
          <p:cNvPr id="6" name="Marcador de número de diapositiva 5"/>
          <p:cNvSpPr>
            <a:spLocks noGrp="1"/>
          </p:cNvSpPr>
          <p:nvPr>
            <p:ph type="sldNum" sz="quarter" idx="12"/>
          </p:nvPr>
        </p:nvSpPr>
        <p:spPr/>
        <p:txBody>
          <a:bodyPr/>
          <a:lstStyle/>
          <a:p>
            <a:fld id="{3B4CC909-F770-4DB5-ADCE-10412930D2F2}" type="slidenum">
              <a:rPr lang="es-CL" smtClean="0"/>
              <a:t>‹Nº›</a:t>
            </a:fld>
            <a:endParaRPr lang="es-CL"/>
          </a:p>
        </p:txBody>
      </p:sp>
    </p:spTree>
    <p:extLst>
      <p:ext uri="{BB962C8B-B14F-4D97-AF65-F5344CB8AC3E}">
        <p14:creationId xmlns:p14="http://schemas.microsoft.com/office/powerpoint/2010/main" val="11375792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L"/>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Marcador de fecha 3"/>
          <p:cNvSpPr>
            <a:spLocks noGrp="1"/>
          </p:cNvSpPr>
          <p:nvPr>
            <p:ph type="dt" sz="half" idx="10"/>
          </p:nvPr>
        </p:nvSpPr>
        <p:spPr/>
        <p:txBody>
          <a:bodyPr/>
          <a:lstStyle/>
          <a:p>
            <a:fld id="{0C7E8DCC-3A88-49EE-B45E-36DCBE93A36E}" type="datetimeFigureOut">
              <a:rPr lang="es-CL" smtClean="0"/>
              <a:t>28-08-2017</a:t>
            </a:fld>
            <a:endParaRPr lang="es-CL"/>
          </a:p>
        </p:txBody>
      </p:sp>
      <p:sp>
        <p:nvSpPr>
          <p:cNvPr id="5" name="Marcador de pie de página 4"/>
          <p:cNvSpPr>
            <a:spLocks noGrp="1"/>
          </p:cNvSpPr>
          <p:nvPr>
            <p:ph type="ftr" sz="quarter" idx="11"/>
          </p:nvPr>
        </p:nvSpPr>
        <p:spPr/>
        <p:txBody>
          <a:bodyPr/>
          <a:lstStyle/>
          <a:p>
            <a:endParaRPr lang="es-CL"/>
          </a:p>
        </p:txBody>
      </p:sp>
      <p:sp>
        <p:nvSpPr>
          <p:cNvPr id="6" name="Marcador de número de diapositiva 5"/>
          <p:cNvSpPr>
            <a:spLocks noGrp="1"/>
          </p:cNvSpPr>
          <p:nvPr>
            <p:ph type="sldNum" sz="quarter" idx="12"/>
          </p:nvPr>
        </p:nvSpPr>
        <p:spPr/>
        <p:txBody>
          <a:bodyPr/>
          <a:lstStyle/>
          <a:p>
            <a:fld id="{3B4CC909-F770-4DB5-ADCE-10412930D2F2}" type="slidenum">
              <a:rPr lang="es-CL" smtClean="0"/>
              <a:t>‹Nº›</a:t>
            </a:fld>
            <a:endParaRPr lang="es-CL"/>
          </a:p>
        </p:txBody>
      </p:sp>
    </p:spTree>
    <p:extLst>
      <p:ext uri="{BB962C8B-B14F-4D97-AF65-F5344CB8AC3E}">
        <p14:creationId xmlns:p14="http://schemas.microsoft.com/office/powerpoint/2010/main" val="17047844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CL"/>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0C7E8DCC-3A88-49EE-B45E-36DCBE93A36E}" type="datetimeFigureOut">
              <a:rPr lang="es-CL" smtClean="0"/>
              <a:t>28-08-2017</a:t>
            </a:fld>
            <a:endParaRPr lang="es-CL"/>
          </a:p>
        </p:txBody>
      </p:sp>
      <p:sp>
        <p:nvSpPr>
          <p:cNvPr id="5" name="Marcador de pie de página 4"/>
          <p:cNvSpPr>
            <a:spLocks noGrp="1"/>
          </p:cNvSpPr>
          <p:nvPr>
            <p:ph type="ftr" sz="quarter" idx="11"/>
          </p:nvPr>
        </p:nvSpPr>
        <p:spPr/>
        <p:txBody>
          <a:bodyPr/>
          <a:lstStyle/>
          <a:p>
            <a:endParaRPr lang="es-CL"/>
          </a:p>
        </p:txBody>
      </p:sp>
      <p:sp>
        <p:nvSpPr>
          <p:cNvPr id="6" name="Marcador de número de diapositiva 5"/>
          <p:cNvSpPr>
            <a:spLocks noGrp="1"/>
          </p:cNvSpPr>
          <p:nvPr>
            <p:ph type="sldNum" sz="quarter" idx="12"/>
          </p:nvPr>
        </p:nvSpPr>
        <p:spPr/>
        <p:txBody>
          <a:bodyPr/>
          <a:lstStyle/>
          <a:p>
            <a:fld id="{3B4CC909-F770-4DB5-ADCE-10412930D2F2}" type="slidenum">
              <a:rPr lang="es-CL" smtClean="0"/>
              <a:t>‹Nº›</a:t>
            </a:fld>
            <a:endParaRPr lang="es-CL"/>
          </a:p>
        </p:txBody>
      </p:sp>
    </p:spTree>
    <p:extLst>
      <p:ext uri="{BB962C8B-B14F-4D97-AF65-F5344CB8AC3E}">
        <p14:creationId xmlns:p14="http://schemas.microsoft.com/office/powerpoint/2010/main" val="27347096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L"/>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5" name="Marcador de fecha 4"/>
          <p:cNvSpPr>
            <a:spLocks noGrp="1"/>
          </p:cNvSpPr>
          <p:nvPr>
            <p:ph type="dt" sz="half" idx="10"/>
          </p:nvPr>
        </p:nvSpPr>
        <p:spPr/>
        <p:txBody>
          <a:bodyPr/>
          <a:lstStyle/>
          <a:p>
            <a:fld id="{0C7E8DCC-3A88-49EE-B45E-36DCBE93A36E}" type="datetimeFigureOut">
              <a:rPr lang="es-CL" smtClean="0"/>
              <a:t>28-08-2017</a:t>
            </a:fld>
            <a:endParaRPr lang="es-CL"/>
          </a:p>
        </p:txBody>
      </p:sp>
      <p:sp>
        <p:nvSpPr>
          <p:cNvPr id="6" name="Marcador de pie de página 5"/>
          <p:cNvSpPr>
            <a:spLocks noGrp="1"/>
          </p:cNvSpPr>
          <p:nvPr>
            <p:ph type="ftr" sz="quarter" idx="11"/>
          </p:nvPr>
        </p:nvSpPr>
        <p:spPr/>
        <p:txBody>
          <a:bodyPr/>
          <a:lstStyle/>
          <a:p>
            <a:endParaRPr lang="es-CL"/>
          </a:p>
        </p:txBody>
      </p:sp>
      <p:sp>
        <p:nvSpPr>
          <p:cNvPr id="7" name="Marcador de número de diapositiva 6"/>
          <p:cNvSpPr>
            <a:spLocks noGrp="1"/>
          </p:cNvSpPr>
          <p:nvPr>
            <p:ph type="sldNum" sz="quarter" idx="12"/>
          </p:nvPr>
        </p:nvSpPr>
        <p:spPr/>
        <p:txBody>
          <a:bodyPr/>
          <a:lstStyle/>
          <a:p>
            <a:fld id="{3B4CC909-F770-4DB5-ADCE-10412930D2F2}" type="slidenum">
              <a:rPr lang="es-CL" smtClean="0"/>
              <a:t>‹Nº›</a:t>
            </a:fld>
            <a:endParaRPr lang="es-CL"/>
          </a:p>
        </p:txBody>
      </p:sp>
    </p:spTree>
    <p:extLst>
      <p:ext uri="{BB962C8B-B14F-4D97-AF65-F5344CB8AC3E}">
        <p14:creationId xmlns:p14="http://schemas.microsoft.com/office/powerpoint/2010/main" val="22471611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CL"/>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7" name="Marcador de fecha 6"/>
          <p:cNvSpPr>
            <a:spLocks noGrp="1"/>
          </p:cNvSpPr>
          <p:nvPr>
            <p:ph type="dt" sz="half" idx="10"/>
          </p:nvPr>
        </p:nvSpPr>
        <p:spPr/>
        <p:txBody>
          <a:bodyPr/>
          <a:lstStyle/>
          <a:p>
            <a:fld id="{0C7E8DCC-3A88-49EE-B45E-36DCBE93A36E}" type="datetimeFigureOut">
              <a:rPr lang="es-CL" smtClean="0"/>
              <a:t>28-08-2017</a:t>
            </a:fld>
            <a:endParaRPr lang="es-CL"/>
          </a:p>
        </p:txBody>
      </p:sp>
      <p:sp>
        <p:nvSpPr>
          <p:cNvPr id="8" name="Marcador de pie de página 7"/>
          <p:cNvSpPr>
            <a:spLocks noGrp="1"/>
          </p:cNvSpPr>
          <p:nvPr>
            <p:ph type="ftr" sz="quarter" idx="11"/>
          </p:nvPr>
        </p:nvSpPr>
        <p:spPr/>
        <p:txBody>
          <a:bodyPr/>
          <a:lstStyle/>
          <a:p>
            <a:endParaRPr lang="es-CL"/>
          </a:p>
        </p:txBody>
      </p:sp>
      <p:sp>
        <p:nvSpPr>
          <p:cNvPr id="9" name="Marcador de número de diapositiva 8"/>
          <p:cNvSpPr>
            <a:spLocks noGrp="1"/>
          </p:cNvSpPr>
          <p:nvPr>
            <p:ph type="sldNum" sz="quarter" idx="12"/>
          </p:nvPr>
        </p:nvSpPr>
        <p:spPr/>
        <p:txBody>
          <a:bodyPr/>
          <a:lstStyle/>
          <a:p>
            <a:fld id="{3B4CC909-F770-4DB5-ADCE-10412930D2F2}" type="slidenum">
              <a:rPr lang="es-CL" smtClean="0"/>
              <a:t>‹Nº›</a:t>
            </a:fld>
            <a:endParaRPr lang="es-CL"/>
          </a:p>
        </p:txBody>
      </p:sp>
    </p:spTree>
    <p:extLst>
      <p:ext uri="{BB962C8B-B14F-4D97-AF65-F5344CB8AC3E}">
        <p14:creationId xmlns:p14="http://schemas.microsoft.com/office/powerpoint/2010/main" val="23218287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L"/>
          </a:p>
        </p:txBody>
      </p:sp>
      <p:sp>
        <p:nvSpPr>
          <p:cNvPr id="3" name="Marcador de fecha 2"/>
          <p:cNvSpPr>
            <a:spLocks noGrp="1"/>
          </p:cNvSpPr>
          <p:nvPr>
            <p:ph type="dt" sz="half" idx="10"/>
          </p:nvPr>
        </p:nvSpPr>
        <p:spPr/>
        <p:txBody>
          <a:bodyPr/>
          <a:lstStyle/>
          <a:p>
            <a:fld id="{0C7E8DCC-3A88-49EE-B45E-36DCBE93A36E}" type="datetimeFigureOut">
              <a:rPr lang="es-CL" smtClean="0"/>
              <a:t>28-08-2017</a:t>
            </a:fld>
            <a:endParaRPr lang="es-CL"/>
          </a:p>
        </p:txBody>
      </p:sp>
      <p:sp>
        <p:nvSpPr>
          <p:cNvPr id="4" name="Marcador de pie de página 3"/>
          <p:cNvSpPr>
            <a:spLocks noGrp="1"/>
          </p:cNvSpPr>
          <p:nvPr>
            <p:ph type="ftr" sz="quarter" idx="11"/>
          </p:nvPr>
        </p:nvSpPr>
        <p:spPr/>
        <p:txBody>
          <a:bodyPr/>
          <a:lstStyle/>
          <a:p>
            <a:endParaRPr lang="es-CL"/>
          </a:p>
        </p:txBody>
      </p:sp>
      <p:sp>
        <p:nvSpPr>
          <p:cNvPr id="5" name="Marcador de número de diapositiva 4"/>
          <p:cNvSpPr>
            <a:spLocks noGrp="1"/>
          </p:cNvSpPr>
          <p:nvPr>
            <p:ph type="sldNum" sz="quarter" idx="12"/>
          </p:nvPr>
        </p:nvSpPr>
        <p:spPr/>
        <p:txBody>
          <a:bodyPr/>
          <a:lstStyle/>
          <a:p>
            <a:fld id="{3B4CC909-F770-4DB5-ADCE-10412930D2F2}" type="slidenum">
              <a:rPr lang="es-CL" smtClean="0"/>
              <a:t>‹Nº›</a:t>
            </a:fld>
            <a:endParaRPr lang="es-CL"/>
          </a:p>
        </p:txBody>
      </p:sp>
    </p:spTree>
    <p:extLst>
      <p:ext uri="{BB962C8B-B14F-4D97-AF65-F5344CB8AC3E}">
        <p14:creationId xmlns:p14="http://schemas.microsoft.com/office/powerpoint/2010/main" val="42136448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0C7E8DCC-3A88-49EE-B45E-36DCBE93A36E}" type="datetimeFigureOut">
              <a:rPr lang="es-CL" smtClean="0"/>
              <a:t>28-08-2017</a:t>
            </a:fld>
            <a:endParaRPr lang="es-CL"/>
          </a:p>
        </p:txBody>
      </p:sp>
      <p:sp>
        <p:nvSpPr>
          <p:cNvPr id="3" name="Marcador de pie de página 2"/>
          <p:cNvSpPr>
            <a:spLocks noGrp="1"/>
          </p:cNvSpPr>
          <p:nvPr>
            <p:ph type="ftr" sz="quarter" idx="11"/>
          </p:nvPr>
        </p:nvSpPr>
        <p:spPr/>
        <p:txBody>
          <a:bodyPr/>
          <a:lstStyle/>
          <a:p>
            <a:endParaRPr lang="es-CL"/>
          </a:p>
        </p:txBody>
      </p:sp>
      <p:sp>
        <p:nvSpPr>
          <p:cNvPr id="4" name="Marcador de número de diapositiva 3"/>
          <p:cNvSpPr>
            <a:spLocks noGrp="1"/>
          </p:cNvSpPr>
          <p:nvPr>
            <p:ph type="sldNum" sz="quarter" idx="12"/>
          </p:nvPr>
        </p:nvSpPr>
        <p:spPr/>
        <p:txBody>
          <a:bodyPr/>
          <a:lstStyle/>
          <a:p>
            <a:fld id="{3B4CC909-F770-4DB5-ADCE-10412930D2F2}" type="slidenum">
              <a:rPr lang="es-CL" smtClean="0"/>
              <a:t>‹Nº›</a:t>
            </a:fld>
            <a:endParaRPr lang="es-CL"/>
          </a:p>
        </p:txBody>
      </p:sp>
    </p:spTree>
    <p:extLst>
      <p:ext uri="{BB962C8B-B14F-4D97-AF65-F5344CB8AC3E}">
        <p14:creationId xmlns:p14="http://schemas.microsoft.com/office/powerpoint/2010/main" val="17878117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CL"/>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0C7E8DCC-3A88-49EE-B45E-36DCBE93A36E}" type="datetimeFigureOut">
              <a:rPr lang="es-CL" smtClean="0"/>
              <a:t>28-08-2017</a:t>
            </a:fld>
            <a:endParaRPr lang="es-CL"/>
          </a:p>
        </p:txBody>
      </p:sp>
      <p:sp>
        <p:nvSpPr>
          <p:cNvPr id="6" name="Marcador de pie de página 5"/>
          <p:cNvSpPr>
            <a:spLocks noGrp="1"/>
          </p:cNvSpPr>
          <p:nvPr>
            <p:ph type="ftr" sz="quarter" idx="11"/>
          </p:nvPr>
        </p:nvSpPr>
        <p:spPr/>
        <p:txBody>
          <a:bodyPr/>
          <a:lstStyle/>
          <a:p>
            <a:endParaRPr lang="es-CL"/>
          </a:p>
        </p:txBody>
      </p:sp>
      <p:sp>
        <p:nvSpPr>
          <p:cNvPr id="7" name="Marcador de número de diapositiva 6"/>
          <p:cNvSpPr>
            <a:spLocks noGrp="1"/>
          </p:cNvSpPr>
          <p:nvPr>
            <p:ph type="sldNum" sz="quarter" idx="12"/>
          </p:nvPr>
        </p:nvSpPr>
        <p:spPr/>
        <p:txBody>
          <a:bodyPr/>
          <a:lstStyle/>
          <a:p>
            <a:fld id="{3B4CC909-F770-4DB5-ADCE-10412930D2F2}" type="slidenum">
              <a:rPr lang="es-CL" smtClean="0"/>
              <a:t>‹Nº›</a:t>
            </a:fld>
            <a:endParaRPr lang="es-CL"/>
          </a:p>
        </p:txBody>
      </p:sp>
    </p:spTree>
    <p:extLst>
      <p:ext uri="{BB962C8B-B14F-4D97-AF65-F5344CB8AC3E}">
        <p14:creationId xmlns:p14="http://schemas.microsoft.com/office/powerpoint/2010/main" val="32362253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CL"/>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0C7E8DCC-3A88-49EE-B45E-36DCBE93A36E}" type="datetimeFigureOut">
              <a:rPr lang="es-CL" smtClean="0"/>
              <a:t>28-08-2017</a:t>
            </a:fld>
            <a:endParaRPr lang="es-CL"/>
          </a:p>
        </p:txBody>
      </p:sp>
      <p:sp>
        <p:nvSpPr>
          <p:cNvPr id="6" name="Marcador de pie de página 5"/>
          <p:cNvSpPr>
            <a:spLocks noGrp="1"/>
          </p:cNvSpPr>
          <p:nvPr>
            <p:ph type="ftr" sz="quarter" idx="11"/>
          </p:nvPr>
        </p:nvSpPr>
        <p:spPr/>
        <p:txBody>
          <a:bodyPr/>
          <a:lstStyle/>
          <a:p>
            <a:endParaRPr lang="es-CL"/>
          </a:p>
        </p:txBody>
      </p:sp>
      <p:sp>
        <p:nvSpPr>
          <p:cNvPr id="7" name="Marcador de número de diapositiva 6"/>
          <p:cNvSpPr>
            <a:spLocks noGrp="1"/>
          </p:cNvSpPr>
          <p:nvPr>
            <p:ph type="sldNum" sz="quarter" idx="12"/>
          </p:nvPr>
        </p:nvSpPr>
        <p:spPr/>
        <p:txBody>
          <a:bodyPr/>
          <a:lstStyle/>
          <a:p>
            <a:fld id="{3B4CC909-F770-4DB5-ADCE-10412930D2F2}" type="slidenum">
              <a:rPr lang="es-CL" smtClean="0"/>
              <a:t>‹Nº›</a:t>
            </a:fld>
            <a:endParaRPr lang="es-CL"/>
          </a:p>
        </p:txBody>
      </p:sp>
    </p:spTree>
    <p:extLst>
      <p:ext uri="{BB962C8B-B14F-4D97-AF65-F5344CB8AC3E}">
        <p14:creationId xmlns:p14="http://schemas.microsoft.com/office/powerpoint/2010/main" val="8879327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L"/>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Marcador de fecha 3"/>
          <p:cNvSpPr>
            <a:spLocks noGrp="1"/>
          </p:cNvSpPr>
          <p:nvPr>
            <p:ph type="dt" sz="half" idx="10"/>
          </p:nvPr>
        </p:nvSpPr>
        <p:spPr/>
        <p:txBody>
          <a:bodyPr/>
          <a:lstStyle/>
          <a:p>
            <a:fld id="{0C7E8DCC-3A88-49EE-B45E-36DCBE93A36E}" type="datetimeFigureOut">
              <a:rPr lang="es-CL" smtClean="0"/>
              <a:t>28-08-2017</a:t>
            </a:fld>
            <a:endParaRPr lang="es-CL"/>
          </a:p>
        </p:txBody>
      </p:sp>
      <p:sp>
        <p:nvSpPr>
          <p:cNvPr id="5" name="Marcador de pie de página 4"/>
          <p:cNvSpPr>
            <a:spLocks noGrp="1"/>
          </p:cNvSpPr>
          <p:nvPr>
            <p:ph type="ftr" sz="quarter" idx="11"/>
          </p:nvPr>
        </p:nvSpPr>
        <p:spPr/>
        <p:txBody>
          <a:bodyPr/>
          <a:lstStyle/>
          <a:p>
            <a:endParaRPr lang="es-CL"/>
          </a:p>
        </p:txBody>
      </p:sp>
      <p:sp>
        <p:nvSpPr>
          <p:cNvPr id="6" name="Marcador de número de diapositiva 5"/>
          <p:cNvSpPr>
            <a:spLocks noGrp="1"/>
          </p:cNvSpPr>
          <p:nvPr>
            <p:ph type="sldNum" sz="quarter" idx="12"/>
          </p:nvPr>
        </p:nvSpPr>
        <p:spPr/>
        <p:txBody>
          <a:bodyPr/>
          <a:lstStyle/>
          <a:p>
            <a:fld id="{3B4CC909-F770-4DB5-ADCE-10412930D2F2}" type="slidenum">
              <a:rPr lang="es-CL" smtClean="0"/>
              <a:t>‹Nº›</a:t>
            </a:fld>
            <a:endParaRPr lang="es-CL"/>
          </a:p>
        </p:txBody>
      </p:sp>
    </p:spTree>
    <p:extLst>
      <p:ext uri="{BB962C8B-B14F-4D97-AF65-F5344CB8AC3E}">
        <p14:creationId xmlns:p14="http://schemas.microsoft.com/office/powerpoint/2010/main" val="8349668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CL"/>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Marcador de fecha 3"/>
          <p:cNvSpPr>
            <a:spLocks noGrp="1"/>
          </p:cNvSpPr>
          <p:nvPr>
            <p:ph type="dt" sz="half" idx="10"/>
          </p:nvPr>
        </p:nvSpPr>
        <p:spPr/>
        <p:txBody>
          <a:bodyPr/>
          <a:lstStyle/>
          <a:p>
            <a:fld id="{0C7E8DCC-3A88-49EE-B45E-36DCBE93A36E}" type="datetimeFigureOut">
              <a:rPr lang="es-CL" smtClean="0"/>
              <a:t>28-08-2017</a:t>
            </a:fld>
            <a:endParaRPr lang="es-CL"/>
          </a:p>
        </p:txBody>
      </p:sp>
      <p:sp>
        <p:nvSpPr>
          <p:cNvPr id="5" name="Marcador de pie de página 4"/>
          <p:cNvSpPr>
            <a:spLocks noGrp="1"/>
          </p:cNvSpPr>
          <p:nvPr>
            <p:ph type="ftr" sz="quarter" idx="11"/>
          </p:nvPr>
        </p:nvSpPr>
        <p:spPr/>
        <p:txBody>
          <a:bodyPr/>
          <a:lstStyle/>
          <a:p>
            <a:endParaRPr lang="es-CL"/>
          </a:p>
        </p:txBody>
      </p:sp>
      <p:sp>
        <p:nvSpPr>
          <p:cNvPr id="6" name="Marcador de número de diapositiva 5"/>
          <p:cNvSpPr>
            <a:spLocks noGrp="1"/>
          </p:cNvSpPr>
          <p:nvPr>
            <p:ph type="sldNum" sz="quarter" idx="12"/>
          </p:nvPr>
        </p:nvSpPr>
        <p:spPr/>
        <p:txBody>
          <a:bodyPr/>
          <a:lstStyle/>
          <a:p>
            <a:fld id="{3B4CC909-F770-4DB5-ADCE-10412930D2F2}" type="slidenum">
              <a:rPr lang="es-CL" smtClean="0"/>
              <a:t>‹Nº›</a:t>
            </a:fld>
            <a:endParaRPr lang="es-CL"/>
          </a:p>
        </p:txBody>
      </p:sp>
    </p:spTree>
    <p:extLst>
      <p:ext uri="{BB962C8B-B14F-4D97-AF65-F5344CB8AC3E}">
        <p14:creationId xmlns:p14="http://schemas.microsoft.com/office/powerpoint/2010/main" val="22065687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CL"/>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7E8DCC-3A88-49EE-B45E-36DCBE93A36E}" type="datetimeFigureOut">
              <a:rPr lang="es-CL" smtClean="0"/>
              <a:t>28-08-2017</a:t>
            </a:fld>
            <a:endParaRPr lang="es-CL"/>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L"/>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CC909-F770-4DB5-ADCE-10412930D2F2}" type="slidenum">
              <a:rPr lang="es-CL" smtClean="0"/>
              <a:t>‹Nº›</a:t>
            </a:fld>
            <a:endParaRPr lang="es-CL"/>
          </a:p>
        </p:txBody>
      </p:sp>
    </p:spTree>
    <p:extLst>
      <p:ext uri="{BB962C8B-B14F-4D97-AF65-F5344CB8AC3E}">
        <p14:creationId xmlns:p14="http://schemas.microsoft.com/office/powerpoint/2010/main" val="40912737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7.jp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9000" r="-9000"/>
          </a:stretch>
        </a:blipFill>
        <a:effectLst/>
      </p:bgPr>
    </p:bg>
    <p:spTree>
      <p:nvGrpSpPr>
        <p:cNvPr id="1" name=""/>
        <p:cNvGrpSpPr/>
        <p:nvPr/>
      </p:nvGrpSpPr>
      <p:grpSpPr>
        <a:xfrm>
          <a:off x="0" y="0"/>
          <a:ext cx="0" cy="0"/>
          <a:chOff x="0" y="0"/>
          <a:chExt cx="0" cy="0"/>
        </a:xfrm>
      </p:grpSpPr>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225" y="103456"/>
            <a:ext cx="2495550" cy="1333500"/>
          </a:xfrm>
          <a:prstGeom prst="rect">
            <a:avLst/>
          </a:prstGeom>
        </p:spPr>
      </p:pic>
      <p:sp>
        <p:nvSpPr>
          <p:cNvPr id="8" name="CuadroTexto 7"/>
          <p:cNvSpPr txBox="1"/>
          <p:nvPr/>
        </p:nvSpPr>
        <p:spPr>
          <a:xfrm>
            <a:off x="1294227" y="3812345"/>
            <a:ext cx="9073662" cy="1061829"/>
          </a:xfrm>
          <a:prstGeom prst="rect">
            <a:avLst/>
          </a:prstGeom>
          <a:noFill/>
        </p:spPr>
        <p:txBody>
          <a:bodyPr wrap="square" rtlCol="0">
            <a:spAutoFit/>
          </a:bodyPr>
          <a:lstStyle/>
          <a:p>
            <a:r>
              <a:rPr lang="es-CL" sz="2800" dirty="0" smtClean="0"/>
              <a:t>Presentación del </a:t>
            </a:r>
            <a:r>
              <a:rPr lang="es-CL" sz="2800" dirty="0"/>
              <a:t>D</a:t>
            </a:r>
            <a:r>
              <a:rPr lang="es-CL" sz="2800" dirty="0" smtClean="0"/>
              <a:t>esempeño del Proceso:</a:t>
            </a:r>
          </a:p>
          <a:p>
            <a:r>
              <a:rPr lang="es-CL" sz="2800" b="1" dirty="0" smtClean="0"/>
              <a:t>                                 </a:t>
            </a:r>
            <a:r>
              <a:rPr lang="es-CL" sz="3500" b="1" dirty="0" smtClean="0"/>
              <a:t>“Asistencia Técnica” -  Año 2017</a:t>
            </a:r>
            <a:endParaRPr lang="es-CL" sz="3500" b="1" dirty="0"/>
          </a:p>
        </p:txBody>
      </p:sp>
      <p:sp>
        <p:nvSpPr>
          <p:cNvPr id="10" name="CuadroTexto 9"/>
          <p:cNvSpPr txBox="1"/>
          <p:nvPr/>
        </p:nvSpPr>
        <p:spPr>
          <a:xfrm>
            <a:off x="7912197" y="4874174"/>
            <a:ext cx="1406770" cy="369332"/>
          </a:xfrm>
          <a:prstGeom prst="rect">
            <a:avLst/>
          </a:prstGeom>
          <a:noFill/>
        </p:spPr>
        <p:txBody>
          <a:bodyPr wrap="square" rtlCol="0">
            <a:spAutoFit/>
          </a:bodyPr>
          <a:lstStyle/>
          <a:p>
            <a:r>
              <a:rPr lang="es-CL" i="1" dirty="0" smtClean="0"/>
              <a:t>Agosto</a:t>
            </a:r>
            <a:endParaRPr lang="es-CL" i="1" dirty="0"/>
          </a:p>
        </p:txBody>
      </p:sp>
      <p:pic>
        <p:nvPicPr>
          <p:cNvPr id="3" name="Imagen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56337" y="770206"/>
            <a:ext cx="3057653" cy="3057653"/>
          </a:xfrm>
          <a:prstGeom prst="ellipse">
            <a:avLst/>
          </a:prstGeom>
          <a:ln>
            <a:noFill/>
          </a:ln>
          <a:effectLst>
            <a:softEdge rad="112500"/>
          </a:effectLst>
        </p:spPr>
      </p:pic>
    </p:spTree>
    <p:extLst>
      <p:ext uri="{BB962C8B-B14F-4D97-AF65-F5344CB8AC3E}">
        <p14:creationId xmlns:p14="http://schemas.microsoft.com/office/powerpoint/2010/main" val="41346678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9000" r="-9000"/>
          </a:stretch>
        </a:blipFill>
        <a:effectLst/>
      </p:bgPr>
    </p:bg>
    <p:spTree>
      <p:nvGrpSpPr>
        <p:cNvPr id="1" name=""/>
        <p:cNvGrpSpPr/>
        <p:nvPr/>
      </p:nvGrpSpPr>
      <p:grpSpPr>
        <a:xfrm>
          <a:off x="0" y="0"/>
          <a:ext cx="0" cy="0"/>
          <a:chOff x="0" y="0"/>
          <a:chExt cx="0" cy="0"/>
        </a:xfrm>
      </p:grpSpPr>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225" y="103456"/>
            <a:ext cx="2495550" cy="1333500"/>
          </a:xfrm>
          <a:prstGeom prst="rect">
            <a:avLst/>
          </a:prstGeom>
        </p:spPr>
      </p:pic>
      <p:sp>
        <p:nvSpPr>
          <p:cNvPr id="3" name="CuadroTexto 2"/>
          <p:cNvSpPr txBox="1"/>
          <p:nvPr/>
        </p:nvSpPr>
        <p:spPr>
          <a:xfrm>
            <a:off x="276225" y="1436956"/>
            <a:ext cx="11492988" cy="4247317"/>
          </a:xfrm>
          <a:prstGeom prst="rect">
            <a:avLst/>
          </a:prstGeom>
          <a:noFill/>
        </p:spPr>
        <p:txBody>
          <a:bodyPr wrap="square" rtlCol="0">
            <a:spAutoFit/>
          </a:bodyPr>
          <a:lstStyle/>
          <a:p>
            <a:r>
              <a:rPr lang="es-CL" b="1" dirty="0" smtClean="0"/>
              <a:t>Acontecimiento Importantes ocurridos durante 2017  la fecha:</a:t>
            </a:r>
          </a:p>
          <a:p>
            <a:endParaRPr lang="es-CL" b="1" dirty="0"/>
          </a:p>
          <a:p>
            <a:pPr marL="285750" indent="-285750" algn="just">
              <a:buFont typeface="Wingdings" panose="05000000000000000000" pitchFamily="2" charset="2"/>
              <a:buChar char="Ø"/>
            </a:pPr>
            <a:r>
              <a:rPr lang="es-CL" dirty="0" smtClean="0"/>
              <a:t>Se resuelve problemas de taponamiento de toberas cliente Cartulina Maule CMPC. Se visita planta Maule en conjunto Jefe de control de Calidad y se constata problemas de limpieza y rotura de  filtro, deposito de material orgánico en estanques . Se realiza análisis microbiológico a contra muestras, descartando cualquier desviación que pudiese generar el problema. Se entregan antecedentes y cliente manifiesta satisfacción por la gestión realizada.</a:t>
            </a:r>
          </a:p>
          <a:p>
            <a:pPr marL="285750" indent="-285750" algn="just">
              <a:buFont typeface="Wingdings" panose="05000000000000000000" pitchFamily="2" charset="2"/>
              <a:buChar char="Ø"/>
            </a:pPr>
            <a:r>
              <a:rPr lang="es-CL" dirty="0" smtClean="0"/>
              <a:t>Se </a:t>
            </a:r>
            <a:r>
              <a:rPr lang="es-CL" dirty="0"/>
              <a:t>valida el uso de </a:t>
            </a:r>
            <a:r>
              <a:rPr lang="es-CL" dirty="0" smtClean="0"/>
              <a:t>almidón </a:t>
            </a:r>
            <a:r>
              <a:rPr lang="es-CL" dirty="0"/>
              <a:t>nativo a </a:t>
            </a:r>
            <a:r>
              <a:rPr lang="es-CL" dirty="0" smtClean="0"/>
              <a:t>granel </a:t>
            </a:r>
            <a:r>
              <a:rPr lang="es-CL" dirty="0"/>
              <a:t>en cliente CMPC Envases impresos</a:t>
            </a:r>
          </a:p>
          <a:p>
            <a:pPr marL="285750" indent="-285750" algn="just">
              <a:buFont typeface="Wingdings" panose="05000000000000000000" pitchFamily="2" charset="2"/>
              <a:buChar char="Ø"/>
            </a:pPr>
            <a:r>
              <a:rPr lang="es-CL" dirty="0" smtClean="0"/>
              <a:t>Se valida almidón nativo para conversión enzimática en cliente Papeles Cordillera.</a:t>
            </a:r>
          </a:p>
          <a:p>
            <a:pPr marL="285750" indent="-285750" algn="just">
              <a:buFont typeface="Wingdings" panose="05000000000000000000" pitchFamily="2" charset="2"/>
              <a:buChar char="Ø"/>
            </a:pPr>
            <a:r>
              <a:rPr lang="es-CL" dirty="0" smtClean="0"/>
              <a:t>Se valida los almidones modificados y nativos para el adhesivo de corrugado Cartones </a:t>
            </a:r>
            <a:r>
              <a:rPr lang="es-CL" dirty="0"/>
              <a:t>S</a:t>
            </a:r>
            <a:r>
              <a:rPr lang="es-CL" dirty="0" smtClean="0"/>
              <a:t>an Fernando</a:t>
            </a:r>
          </a:p>
          <a:p>
            <a:pPr marL="285750" indent="-285750" algn="just">
              <a:buFont typeface="Wingdings" panose="05000000000000000000" pitchFamily="2" charset="2"/>
              <a:buChar char="Ø"/>
            </a:pPr>
            <a:r>
              <a:rPr lang="es-CL" dirty="0" smtClean="0"/>
              <a:t>Se trabajo y se dio cumplimiento al requerimiento del cliente International </a:t>
            </a:r>
            <a:r>
              <a:rPr lang="es-CL" dirty="0" err="1" smtClean="0"/>
              <a:t>Paper</a:t>
            </a:r>
            <a:r>
              <a:rPr lang="es-CL" dirty="0" smtClean="0"/>
              <a:t>, para la adecuación del envase para una descarga segura del almidón.</a:t>
            </a:r>
          </a:p>
          <a:p>
            <a:pPr marL="285750" indent="-285750" algn="just">
              <a:buFont typeface="Wingdings" panose="05000000000000000000" pitchFamily="2" charset="2"/>
              <a:buChar char="Ø"/>
            </a:pPr>
            <a:r>
              <a:rPr lang="es-CL" dirty="0" smtClean="0"/>
              <a:t>Se valida  almidón nativo para el adhesivo en cliente CORRUPAC.</a:t>
            </a:r>
          </a:p>
          <a:p>
            <a:pPr marL="285750" indent="-285750" algn="just">
              <a:buFont typeface="Wingdings" panose="05000000000000000000" pitchFamily="2" charset="2"/>
              <a:buChar char="Ø"/>
            </a:pPr>
            <a:r>
              <a:rPr lang="es-CL" dirty="0" smtClean="0"/>
              <a:t>Se mejora formula de preparación de adhesivo en cliente PAIMASA, incorporando almidón modificado en su formulación.</a:t>
            </a:r>
          </a:p>
          <a:p>
            <a:pPr marL="285750" indent="-285750" algn="just">
              <a:buFont typeface="Wingdings" panose="05000000000000000000" pitchFamily="2" charset="2"/>
              <a:buChar char="Ø"/>
            </a:pPr>
            <a:r>
              <a:rPr lang="es-CL" dirty="0" smtClean="0"/>
              <a:t>Se trabajo e implemento método de determinación de la viscosidad en almidones modificados PROMAIZ</a:t>
            </a:r>
          </a:p>
        </p:txBody>
      </p:sp>
      <p:pic>
        <p:nvPicPr>
          <p:cNvPr id="5" name="Imagen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47770" y="416604"/>
            <a:ext cx="1398772" cy="1398772"/>
          </a:xfrm>
          <a:prstGeom prst="ellipse">
            <a:avLst/>
          </a:prstGeom>
          <a:ln>
            <a:noFill/>
          </a:ln>
          <a:effectLst>
            <a:softEdge rad="112500"/>
          </a:effectLst>
        </p:spPr>
      </p:pic>
    </p:spTree>
    <p:extLst>
      <p:ext uri="{BB962C8B-B14F-4D97-AF65-F5344CB8AC3E}">
        <p14:creationId xmlns:p14="http://schemas.microsoft.com/office/powerpoint/2010/main" val="22006191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9000" r="-9000"/>
          </a:stretch>
        </a:blipFill>
        <a:effectLst/>
      </p:bgPr>
    </p:bg>
    <p:spTree>
      <p:nvGrpSpPr>
        <p:cNvPr id="1" name=""/>
        <p:cNvGrpSpPr/>
        <p:nvPr/>
      </p:nvGrpSpPr>
      <p:grpSpPr>
        <a:xfrm>
          <a:off x="0" y="0"/>
          <a:ext cx="0" cy="0"/>
          <a:chOff x="0" y="0"/>
          <a:chExt cx="0" cy="0"/>
        </a:xfrm>
      </p:grpSpPr>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225" y="103456"/>
            <a:ext cx="2495550" cy="1333500"/>
          </a:xfrm>
          <a:prstGeom prst="rect">
            <a:avLst/>
          </a:prstGeom>
        </p:spPr>
      </p:pic>
      <p:pic>
        <p:nvPicPr>
          <p:cNvPr id="9" name="Imagen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68315" y="103456"/>
            <a:ext cx="2023685" cy="1344263"/>
          </a:xfrm>
          <a:prstGeom prst="rect">
            <a:avLst/>
          </a:prstGeom>
        </p:spPr>
      </p:pic>
      <p:sp>
        <p:nvSpPr>
          <p:cNvPr id="3" name="CuadroTexto 2"/>
          <p:cNvSpPr txBox="1"/>
          <p:nvPr/>
        </p:nvSpPr>
        <p:spPr>
          <a:xfrm>
            <a:off x="276224" y="1447719"/>
            <a:ext cx="11301259" cy="2862322"/>
          </a:xfrm>
          <a:prstGeom prst="rect">
            <a:avLst/>
          </a:prstGeom>
          <a:noFill/>
        </p:spPr>
        <p:txBody>
          <a:bodyPr wrap="square" rtlCol="0">
            <a:spAutoFit/>
          </a:bodyPr>
          <a:lstStyle/>
          <a:p>
            <a:r>
              <a:rPr lang="es-CL" b="1" dirty="0" smtClean="0"/>
              <a:t>Problemáticas Importantes ocurridas durante 2017  la fecha:</a:t>
            </a:r>
          </a:p>
          <a:p>
            <a:endParaRPr lang="es-CL" dirty="0" smtClean="0"/>
          </a:p>
          <a:p>
            <a:pPr marL="285750" indent="-285750" algn="just">
              <a:buFont typeface="Wingdings" panose="05000000000000000000" pitchFamily="2" charset="2"/>
              <a:buChar char="Ø"/>
            </a:pPr>
            <a:r>
              <a:rPr lang="es-CL" dirty="0" smtClean="0"/>
              <a:t>Se presenta problema de espuma solida en cliente Papeles Cordillera. Se visita Planta de Puente Alto con Jefe de Control de Calidad, y se corrobora la presencia de espuma en el estanque de acumulación de almidón. Se analiza el almidón preparando, no observando desviaciones fuera de los parámetros. También, se acuerda realizar un seguimiento cada vez que el almidón catiónico este en uso. </a:t>
            </a:r>
            <a:r>
              <a:rPr lang="es-CL" dirty="0"/>
              <a:t> </a:t>
            </a:r>
            <a:r>
              <a:rPr lang="es-CL" dirty="0" smtClean="0"/>
              <a:t>A la fecha aun no se tiene claro la generación de espuma.</a:t>
            </a:r>
          </a:p>
          <a:p>
            <a:pPr marL="285750" indent="-285750">
              <a:buFont typeface="Wingdings" panose="05000000000000000000" pitchFamily="2" charset="2"/>
              <a:buChar char="Ø"/>
            </a:pPr>
            <a:endParaRPr lang="es-CL" dirty="0" smtClean="0"/>
          </a:p>
          <a:p>
            <a:pPr marL="285750" indent="-285750">
              <a:buFont typeface="Wingdings" panose="05000000000000000000" pitchFamily="2" charset="2"/>
              <a:buChar char="Ø"/>
            </a:pPr>
            <a:endParaRPr lang="es-CL" dirty="0" smtClean="0"/>
          </a:p>
          <a:p>
            <a:pPr marL="285750" indent="-285750">
              <a:buFont typeface="Wingdings" panose="05000000000000000000" pitchFamily="2" charset="2"/>
              <a:buChar char="Ø"/>
            </a:pPr>
            <a:endParaRPr lang="es-CL" dirty="0"/>
          </a:p>
        </p:txBody>
      </p:sp>
    </p:spTree>
    <p:extLst>
      <p:ext uri="{BB962C8B-B14F-4D97-AF65-F5344CB8AC3E}">
        <p14:creationId xmlns:p14="http://schemas.microsoft.com/office/powerpoint/2010/main" val="34547411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9000" r="-9000"/>
          </a:stretch>
        </a:blipFill>
        <a:effectLst/>
      </p:bgPr>
    </p:bg>
    <p:spTree>
      <p:nvGrpSpPr>
        <p:cNvPr id="1" name=""/>
        <p:cNvGrpSpPr/>
        <p:nvPr/>
      </p:nvGrpSpPr>
      <p:grpSpPr>
        <a:xfrm>
          <a:off x="0" y="0"/>
          <a:ext cx="0" cy="0"/>
          <a:chOff x="0" y="0"/>
          <a:chExt cx="0" cy="0"/>
        </a:xfrm>
      </p:grpSpPr>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225" y="103456"/>
            <a:ext cx="2495550" cy="1333500"/>
          </a:xfrm>
          <a:prstGeom prst="rect">
            <a:avLst/>
          </a:prstGeom>
        </p:spPr>
      </p:pic>
      <p:pic>
        <p:nvPicPr>
          <p:cNvPr id="9" name="Imagen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68315" y="103456"/>
            <a:ext cx="2023685" cy="1344263"/>
          </a:xfrm>
          <a:prstGeom prst="rect">
            <a:avLst/>
          </a:prstGeom>
        </p:spPr>
      </p:pic>
      <p:sp>
        <p:nvSpPr>
          <p:cNvPr id="5" name="CuadroTexto 4"/>
          <p:cNvSpPr txBox="1"/>
          <p:nvPr/>
        </p:nvSpPr>
        <p:spPr>
          <a:xfrm>
            <a:off x="615852" y="1692327"/>
            <a:ext cx="11369418" cy="1200329"/>
          </a:xfrm>
          <a:prstGeom prst="rect">
            <a:avLst/>
          </a:prstGeom>
          <a:noFill/>
        </p:spPr>
        <p:txBody>
          <a:bodyPr wrap="square" rtlCol="0">
            <a:spAutoFit/>
          </a:bodyPr>
          <a:lstStyle/>
          <a:p>
            <a:r>
              <a:rPr lang="es-CL" b="1" dirty="0" smtClean="0"/>
              <a:t>Compromisos:</a:t>
            </a:r>
          </a:p>
          <a:p>
            <a:endParaRPr lang="es-CL" dirty="0" smtClean="0"/>
          </a:p>
          <a:p>
            <a:pPr marL="285750" indent="-285750" algn="just">
              <a:buFont typeface="Wingdings" panose="05000000000000000000" pitchFamily="2" charset="2"/>
              <a:buChar char="Ø"/>
            </a:pPr>
            <a:r>
              <a:rPr lang="es-CL" dirty="0" smtClean="0"/>
              <a:t>Ala fecha no se había establecido una planificación formal del proceso de Asistencia Técnica . </a:t>
            </a:r>
          </a:p>
          <a:p>
            <a:pPr algn="just"/>
            <a:r>
              <a:rPr lang="es-CL" dirty="0" smtClean="0"/>
              <a:t>     Se Inicia registro de planificación formal de la Asistencia Técnica a contar del mes de Agosto de 2017</a:t>
            </a:r>
          </a:p>
        </p:txBody>
      </p:sp>
    </p:spTree>
    <p:extLst>
      <p:ext uri="{BB962C8B-B14F-4D97-AF65-F5344CB8AC3E}">
        <p14:creationId xmlns:p14="http://schemas.microsoft.com/office/powerpoint/2010/main" val="33910813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9000" r="-9000"/>
          </a:stretch>
        </a:blipFill>
        <a:effectLst/>
      </p:bgPr>
    </p:bg>
    <p:spTree>
      <p:nvGrpSpPr>
        <p:cNvPr id="1" name=""/>
        <p:cNvGrpSpPr/>
        <p:nvPr/>
      </p:nvGrpSpPr>
      <p:grpSpPr>
        <a:xfrm>
          <a:off x="0" y="0"/>
          <a:ext cx="0" cy="0"/>
          <a:chOff x="0" y="0"/>
          <a:chExt cx="0" cy="0"/>
        </a:xfrm>
      </p:grpSpPr>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225" y="103456"/>
            <a:ext cx="2495550" cy="1333500"/>
          </a:xfrm>
          <a:prstGeom prst="rect">
            <a:avLst/>
          </a:prstGeom>
        </p:spPr>
      </p:pic>
      <p:pic>
        <p:nvPicPr>
          <p:cNvPr id="6" name="Imagen 5"/>
          <p:cNvPicPr>
            <a:picLocks noChangeAspect="1"/>
          </p:cNvPicPr>
          <p:nvPr/>
        </p:nvPicPr>
        <p:blipFill>
          <a:blip r:embed="rId4"/>
          <a:stretch>
            <a:fillRect/>
          </a:stretch>
        </p:blipFill>
        <p:spPr>
          <a:xfrm>
            <a:off x="6088379" y="3538727"/>
            <a:ext cx="624841" cy="390145"/>
          </a:xfrm>
          <a:prstGeom prst="rect">
            <a:avLst/>
          </a:prstGeom>
        </p:spPr>
      </p:pic>
      <p:pic>
        <p:nvPicPr>
          <p:cNvPr id="11" name="Imagen 10"/>
          <p:cNvPicPr>
            <a:picLocks noChangeAspect="1"/>
          </p:cNvPicPr>
          <p:nvPr/>
        </p:nvPicPr>
        <p:blipFill>
          <a:blip r:embed="rId4"/>
          <a:stretch>
            <a:fillRect/>
          </a:stretch>
        </p:blipFill>
        <p:spPr>
          <a:xfrm>
            <a:off x="6381161" y="3573362"/>
            <a:ext cx="624841" cy="390145"/>
          </a:xfrm>
          <a:prstGeom prst="rect">
            <a:avLst/>
          </a:prstGeom>
        </p:spPr>
      </p:pic>
      <p:pic>
        <p:nvPicPr>
          <p:cNvPr id="12" name="Imagen 11"/>
          <p:cNvPicPr>
            <a:picLocks noChangeAspect="1"/>
          </p:cNvPicPr>
          <p:nvPr/>
        </p:nvPicPr>
        <p:blipFill>
          <a:blip r:embed="rId4"/>
          <a:stretch>
            <a:fillRect/>
          </a:stretch>
        </p:blipFill>
        <p:spPr>
          <a:xfrm>
            <a:off x="6240779" y="3691127"/>
            <a:ext cx="624841" cy="390145"/>
          </a:xfrm>
          <a:prstGeom prst="rect">
            <a:avLst/>
          </a:prstGeom>
        </p:spPr>
      </p:pic>
      <p:pic>
        <p:nvPicPr>
          <p:cNvPr id="13" name="Imagen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45058" y="1700577"/>
            <a:ext cx="5148115" cy="3432077"/>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4" name="CuadroTexto 13"/>
          <p:cNvSpPr txBox="1"/>
          <p:nvPr/>
        </p:nvSpPr>
        <p:spPr>
          <a:xfrm>
            <a:off x="6011298" y="531430"/>
            <a:ext cx="1364566" cy="954107"/>
          </a:xfrm>
          <a:prstGeom prst="rect">
            <a:avLst/>
          </a:prstGeom>
          <a:noFill/>
        </p:spPr>
        <p:txBody>
          <a:bodyPr wrap="square" rtlCol="0">
            <a:spAutoFit/>
          </a:bodyPr>
          <a:lstStyle/>
          <a:p>
            <a:r>
              <a:rPr lang="es-CL" sz="2800" b="1" dirty="0" smtClean="0"/>
              <a:t>                                 Fin.</a:t>
            </a:r>
            <a:endParaRPr lang="es-CL" sz="3500" b="1" dirty="0"/>
          </a:p>
        </p:txBody>
      </p:sp>
    </p:spTree>
    <p:extLst>
      <p:ext uri="{BB962C8B-B14F-4D97-AF65-F5344CB8AC3E}">
        <p14:creationId xmlns:p14="http://schemas.microsoft.com/office/powerpoint/2010/main" val="530444143"/>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1013</TotalTime>
  <Words>332</Words>
  <Application>Microsoft Office PowerPoint</Application>
  <PresentationFormat>Panorámica</PresentationFormat>
  <Paragraphs>22</Paragraphs>
  <Slides>5</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5</vt:i4>
      </vt:variant>
    </vt:vector>
  </HeadingPairs>
  <TitlesOfParts>
    <vt:vector size="10" baseType="lpstr">
      <vt:lpstr>Arial</vt:lpstr>
      <vt:lpstr>Calibri</vt:lpstr>
      <vt:lpstr>Calibri Light</vt:lpstr>
      <vt:lpstr>Wingdings</vt:lpstr>
      <vt:lpstr>Tema de Office</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Mgonzalez</dc:creator>
  <cp:lastModifiedBy>Mgonzalez</cp:lastModifiedBy>
  <cp:revision>44</cp:revision>
  <dcterms:created xsi:type="dcterms:W3CDTF">2017-08-07T15:40:52Z</dcterms:created>
  <dcterms:modified xsi:type="dcterms:W3CDTF">2017-08-28T17:07:53Z</dcterms:modified>
</cp:coreProperties>
</file>