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0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7" y="3812345"/>
            <a:ext cx="90736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Presentación 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2800" b="1" dirty="0" smtClean="0"/>
              <a:t>                                 </a:t>
            </a:r>
            <a:r>
              <a:rPr lang="es-CL" sz="3500" b="1" dirty="0" smtClean="0"/>
              <a:t>“Bodega PT y Despacho” -  Año 2017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7912197" y="4874174"/>
            <a:ext cx="1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Agosto</a:t>
            </a:r>
            <a:endParaRPr lang="es-CL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413" y="1030310"/>
            <a:ext cx="4435289" cy="2344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5" y="1560325"/>
            <a:ext cx="110712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smtClean="0"/>
              <a:t>Acontecimiento Importantes ocurridos en el Proceso de Bodega PT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Se adquiere segunda Grúa Horquilla, para la eficiencia de tiempos en el almacenaje y despacho.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Implementación de Sistema de SAP para el manejo de la bodega de producto terminado (</a:t>
            </a:r>
            <a:r>
              <a:rPr lang="es-CL" sz="1600" dirty="0" err="1" smtClean="0"/>
              <a:t>picking</a:t>
            </a:r>
            <a:r>
              <a:rPr lang="es-CL" sz="1600" dirty="0" smtClean="0"/>
              <a:t>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Implementación  de segunda etapa de Rack para el almacenaje.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Instalación de termómetros de temperatura y humedad para la medición de la correcta preservación del producto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Se integra un operador grúa al grupo de trabajo de Bodega / Despacho.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276225" y="3580162"/>
            <a:ext cx="110712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 Importantes ocurridos en el Proceso de Despacho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implementa sistema ERP SAP, para el manejo y control de los Despachos.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/>
              <a:t>Se integra nuevo proveedor estable de transporte “Francisco Robles”, con un desempeño positivo a la fecha</a:t>
            </a:r>
            <a:r>
              <a:rPr lang="es-CL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implementa registro de control, para la aceptación y verificación conforme por parte del cliente.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5" y="1560325"/>
            <a:ext cx="1107127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 smtClean="0"/>
              <a:t>Problemáticas del Proceso de Bodega PT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Poca capacidad de Almacenaje, saturación de bodega, obstrucción de caminos.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Falta espacio para la disposición de producto en transito.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No existe espacio determinado para producto no-conforme, lo cual disminuye el espacio y dificulta la segregación.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Alta presencia de almidón(polvo) en suspensión.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 smtClean="0"/>
              <a:t>Alto índice de humedad relativa en el aire ( problemas en productos de baja humedad)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276225" y="3580162"/>
            <a:ext cx="110712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/>
              <a:t>Problemáticas del Proceso de Despacho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/>
              <a:t>Problema de eficiencia en la preparación de la carga, por sobre stock de producto en bodega ( sin espacio, requiere movimiento de productos dispuestos en los pasillos, para la carga del producto indicado por sistema, FIFO)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4069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87326" y="1455925"/>
            <a:ext cx="11071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 para el área de Bodega PT: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Mejorar condición de iluminación para la correcta operación en bodega.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Implementación de cortina retráctil de lona, para mejorar las condiciones de hermeticidad, seguridad e inocuidad de la bodega de Producto terminado.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587326" y="3166668"/>
            <a:ext cx="11071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 para el área de Despacho: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Entrega de indumentaria PROMAIZ a proveedores de transporte, para mejorar la condición de imagen ante nuestros clientes.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91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372</Words>
  <Application>Microsoft Office PowerPoint</Application>
  <PresentationFormat>Panorámica</PresentationFormat>
  <Paragraphs>42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Mgonzalez</cp:lastModifiedBy>
  <cp:revision>48</cp:revision>
  <dcterms:created xsi:type="dcterms:W3CDTF">2017-08-07T15:40:52Z</dcterms:created>
  <dcterms:modified xsi:type="dcterms:W3CDTF">2017-08-28T17:07:33Z</dcterms:modified>
</cp:coreProperties>
</file>