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4" r:id="rId3"/>
    <p:sldId id="276" r:id="rId4"/>
    <p:sldId id="277" r:id="rId5"/>
    <p:sldId id="284" r:id="rId6"/>
    <p:sldId id="286" r:id="rId7"/>
    <p:sldId id="287" r:id="rId8"/>
    <p:sldId id="285" r:id="rId9"/>
    <p:sldId id="278" r:id="rId10"/>
    <p:sldId id="279" r:id="rId11"/>
    <p:sldId id="280" r:id="rId12"/>
    <p:sldId id="281" r:id="rId13"/>
    <p:sldId id="282" r:id="rId14"/>
  </p:sldIdLst>
  <p:sldSz cx="12192000" cy="6858000"/>
  <p:notesSz cx="7053263" cy="93091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 Uso" initials="DU" lastIdx="3" clrIdx="0">
    <p:extLst>
      <p:ext uri="{19B8F6BF-5375-455C-9EA6-DF929625EA0E}">
        <p15:presenceInfo xmlns:p15="http://schemas.microsoft.com/office/powerpoint/2012/main" userId="Daniel Us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12" autoAdjust="0"/>
    <p:restoredTop sz="87321" autoAdjust="0"/>
  </p:normalViewPr>
  <p:slideViewPr>
    <p:cSldViewPr snapToGrid="0">
      <p:cViewPr varScale="1">
        <p:scale>
          <a:sx n="83" d="100"/>
          <a:sy n="83" d="100"/>
        </p:scale>
        <p:origin x="656" y="1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B5E8A5-0B71-354F-9464-0C6FE7E7AF9F}" type="doc">
      <dgm:prSet loTypeId="urn:microsoft.com/office/officeart/2008/layout/VerticalCurvedList" loCatId="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0FD12E-8613-2840-9878-B4082C7E4B9A}">
      <dgm:prSet phldrT="[Text]"/>
      <dgm:spPr/>
      <dgm:t>
        <a:bodyPr/>
        <a:lstStyle/>
        <a:p>
          <a:r>
            <a:rPr lang="en-US" dirty="0" err="1"/>
            <a:t>Entrevista</a:t>
          </a:r>
          <a:endParaRPr lang="en-US" dirty="0"/>
        </a:p>
      </dgm:t>
    </dgm:pt>
    <dgm:pt modelId="{95868630-ED46-BD47-B02A-312423BE4ED8}" type="parTrans" cxnId="{C0892021-FB6D-8248-8D25-94BDA3D27CF3}">
      <dgm:prSet/>
      <dgm:spPr/>
      <dgm:t>
        <a:bodyPr/>
        <a:lstStyle/>
        <a:p>
          <a:endParaRPr lang="en-US"/>
        </a:p>
      </dgm:t>
    </dgm:pt>
    <dgm:pt modelId="{134BE210-B475-2449-B3FF-E499252068CE}" type="sibTrans" cxnId="{C0892021-FB6D-8248-8D25-94BDA3D27CF3}">
      <dgm:prSet/>
      <dgm:spPr/>
      <dgm:t>
        <a:bodyPr/>
        <a:lstStyle/>
        <a:p>
          <a:endParaRPr lang="en-US"/>
        </a:p>
      </dgm:t>
    </dgm:pt>
    <dgm:pt modelId="{7790E3FE-1D4A-664C-B0AD-40B28C4A290D}">
      <dgm:prSet phldrT="[Text]"/>
      <dgm:spPr/>
      <dgm:t>
        <a:bodyPr/>
        <a:lstStyle/>
        <a:p>
          <a:r>
            <a:rPr lang="en-US" dirty="0" err="1"/>
            <a:t>Muestreo</a:t>
          </a:r>
          <a:r>
            <a:rPr lang="en-US" dirty="0"/>
            <a:t> </a:t>
          </a:r>
          <a:r>
            <a:rPr lang="en-US" dirty="0" err="1"/>
            <a:t>aleatorio</a:t>
          </a:r>
          <a:endParaRPr lang="en-US" dirty="0"/>
        </a:p>
      </dgm:t>
    </dgm:pt>
    <dgm:pt modelId="{9FA765A6-2663-FE46-A60C-1A92D6B93D52}" type="parTrans" cxnId="{40080E31-04BB-E045-A141-7E020DD6DAFC}">
      <dgm:prSet/>
      <dgm:spPr/>
      <dgm:t>
        <a:bodyPr/>
        <a:lstStyle/>
        <a:p>
          <a:endParaRPr lang="en-US"/>
        </a:p>
      </dgm:t>
    </dgm:pt>
    <dgm:pt modelId="{F1F0EC34-3625-0341-BF40-F8FEF3E6268A}" type="sibTrans" cxnId="{40080E31-04BB-E045-A141-7E020DD6DAFC}">
      <dgm:prSet/>
      <dgm:spPr/>
      <dgm:t>
        <a:bodyPr/>
        <a:lstStyle/>
        <a:p>
          <a:endParaRPr lang="en-US"/>
        </a:p>
      </dgm:t>
    </dgm:pt>
    <dgm:pt modelId="{FAF829CD-D555-9542-A894-15F5A1999FDB}">
      <dgm:prSet phldrT="[Text]"/>
      <dgm:spPr/>
      <dgm:t>
        <a:bodyPr/>
        <a:lstStyle/>
        <a:p>
          <a:r>
            <a:rPr lang="en-US" dirty="0" err="1"/>
            <a:t>Revisión</a:t>
          </a:r>
          <a:r>
            <a:rPr lang="en-US" dirty="0"/>
            <a:t> de </a:t>
          </a:r>
          <a:r>
            <a:rPr lang="en-US" dirty="0" err="1"/>
            <a:t>documentación</a:t>
          </a:r>
          <a:r>
            <a:rPr lang="en-US" dirty="0"/>
            <a:t> e </a:t>
          </a:r>
          <a:r>
            <a:rPr lang="en-US" dirty="0" err="1"/>
            <a:t>información</a:t>
          </a:r>
          <a:r>
            <a:rPr lang="en-US" dirty="0"/>
            <a:t> indispensable para el SG</a:t>
          </a:r>
        </a:p>
      </dgm:t>
    </dgm:pt>
    <dgm:pt modelId="{86EF5CB4-5056-F247-8476-1FEC0BA2C8D4}" type="parTrans" cxnId="{ED493EBE-4083-4248-A8C2-B28DCAB15558}">
      <dgm:prSet/>
      <dgm:spPr/>
      <dgm:t>
        <a:bodyPr/>
        <a:lstStyle/>
        <a:p>
          <a:endParaRPr lang="en-US"/>
        </a:p>
      </dgm:t>
    </dgm:pt>
    <dgm:pt modelId="{17849493-5E93-E54C-B338-8A020AE758F3}" type="sibTrans" cxnId="{ED493EBE-4083-4248-A8C2-B28DCAB15558}">
      <dgm:prSet/>
      <dgm:spPr/>
      <dgm:t>
        <a:bodyPr/>
        <a:lstStyle/>
        <a:p>
          <a:endParaRPr lang="en-US"/>
        </a:p>
      </dgm:t>
    </dgm:pt>
    <dgm:pt modelId="{0FD5AD5F-BFEC-944D-BC9C-94E4DEECB32E}" type="pres">
      <dgm:prSet presAssocID="{84B5E8A5-0B71-354F-9464-0C6FE7E7AF9F}" presName="Name0" presStyleCnt="0">
        <dgm:presLayoutVars>
          <dgm:chMax val="7"/>
          <dgm:chPref val="7"/>
          <dgm:dir/>
        </dgm:presLayoutVars>
      </dgm:prSet>
      <dgm:spPr/>
    </dgm:pt>
    <dgm:pt modelId="{F47AD075-DF5E-D443-8EB1-0B40D09E99A7}" type="pres">
      <dgm:prSet presAssocID="{84B5E8A5-0B71-354F-9464-0C6FE7E7AF9F}" presName="Name1" presStyleCnt="0"/>
      <dgm:spPr/>
    </dgm:pt>
    <dgm:pt modelId="{AD65EC69-A40F-1545-BC25-56C912C06D02}" type="pres">
      <dgm:prSet presAssocID="{84B5E8A5-0B71-354F-9464-0C6FE7E7AF9F}" presName="cycle" presStyleCnt="0"/>
      <dgm:spPr/>
    </dgm:pt>
    <dgm:pt modelId="{DD31BC2D-08A2-FF4B-B492-2E928C0D1639}" type="pres">
      <dgm:prSet presAssocID="{84B5E8A5-0B71-354F-9464-0C6FE7E7AF9F}" presName="srcNode" presStyleLbl="node1" presStyleIdx="0" presStyleCnt="3"/>
      <dgm:spPr/>
    </dgm:pt>
    <dgm:pt modelId="{45B87960-1F0B-174C-AA89-2C74D29B63B8}" type="pres">
      <dgm:prSet presAssocID="{84B5E8A5-0B71-354F-9464-0C6FE7E7AF9F}" presName="conn" presStyleLbl="parChTrans1D2" presStyleIdx="0" presStyleCnt="1"/>
      <dgm:spPr/>
    </dgm:pt>
    <dgm:pt modelId="{96B33EAC-7CE1-354C-9F57-0900DD6885C4}" type="pres">
      <dgm:prSet presAssocID="{84B5E8A5-0B71-354F-9464-0C6FE7E7AF9F}" presName="extraNode" presStyleLbl="node1" presStyleIdx="0" presStyleCnt="3"/>
      <dgm:spPr/>
    </dgm:pt>
    <dgm:pt modelId="{43CEAB92-403A-1C49-B909-CF89A5397883}" type="pres">
      <dgm:prSet presAssocID="{84B5E8A5-0B71-354F-9464-0C6FE7E7AF9F}" presName="dstNode" presStyleLbl="node1" presStyleIdx="0" presStyleCnt="3"/>
      <dgm:spPr/>
    </dgm:pt>
    <dgm:pt modelId="{07D2910D-1FAC-4A42-BFF4-530BC15573C1}" type="pres">
      <dgm:prSet presAssocID="{140FD12E-8613-2840-9878-B4082C7E4B9A}" presName="text_1" presStyleLbl="node1" presStyleIdx="0" presStyleCnt="3">
        <dgm:presLayoutVars>
          <dgm:bulletEnabled val="1"/>
        </dgm:presLayoutVars>
      </dgm:prSet>
      <dgm:spPr/>
    </dgm:pt>
    <dgm:pt modelId="{16E6E4E7-A076-A045-90A3-5F3EF9BC0D69}" type="pres">
      <dgm:prSet presAssocID="{140FD12E-8613-2840-9878-B4082C7E4B9A}" presName="accent_1" presStyleCnt="0"/>
      <dgm:spPr/>
    </dgm:pt>
    <dgm:pt modelId="{AC811F31-2C81-B746-82C3-72B1011D8C3D}" type="pres">
      <dgm:prSet presAssocID="{140FD12E-8613-2840-9878-B4082C7E4B9A}" presName="accentRepeatNode" presStyleLbl="solidFgAcc1" presStyleIdx="0" presStyleCnt="3"/>
      <dgm:spPr/>
    </dgm:pt>
    <dgm:pt modelId="{3D4C81A3-A375-4242-8724-66D454E531B7}" type="pres">
      <dgm:prSet presAssocID="{7790E3FE-1D4A-664C-B0AD-40B28C4A290D}" presName="text_2" presStyleLbl="node1" presStyleIdx="1" presStyleCnt="3">
        <dgm:presLayoutVars>
          <dgm:bulletEnabled val="1"/>
        </dgm:presLayoutVars>
      </dgm:prSet>
      <dgm:spPr/>
    </dgm:pt>
    <dgm:pt modelId="{4620768F-7D94-D34A-BBC5-F0CAC723A5E5}" type="pres">
      <dgm:prSet presAssocID="{7790E3FE-1D4A-664C-B0AD-40B28C4A290D}" presName="accent_2" presStyleCnt="0"/>
      <dgm:spPr/>
    </dgm:pt>
    <dgm:pt modelId="{461A58B3-C804-E14B-BE5B-BBA3BA35A5A4}" type="pres">
      <dgm:prSet presAssocID="{7790E3FE-1D4A-664C-B0AD-40B28C4A290D}" presName="accentRepeatNode" presStyleLbl="solidFgAcc1" presStyleIdx="1" presStyleCnt="3"/>
      <dgm:spPr/>
    </dgm:pt>
    <dgm:pt modelId="{4694A22D-E273-E749-BC5E-C4C9F1EF2FF9}" type="pres">
      <dgm:prSet presAssocID="{FAF829CD-D555-9542-A894-15F5A1999FDB}" presName="text_3" presStyleLbl="node1" presStyleIdx="2" presStyleCnt="3">
        <dgm:presLayoutVars>
          <dgm:bulletEnabled val="1"/>
        </dgm:presLayoutVars>
      </dgm:prSet>
      <dgm:spPr/>
    </dgm:pt>
    <dgm:pt modelId="{9F6FC9E3-17C7-794C-8E61-A34058968C7E}" type="pres">
      <dgm:prSet presAssocID="{FAF829CD-D555-9542-A894-15F5A1999FDB}" presName="accent_3" presStyleCnt="0"/>
      <dgm:spPr/>
    </dgm:pt>
    <dgm:pt modelId="{A465412D-7F41-784E-B452-5A2F718DC2ED}" type="pres">
      <dgm:prSet presAssocID="{FAF829CD-D555-9542-A894-15F5A1999FDB}" presName="accentRepeatNode" presStyleLbl="solidFgAcc1" presStyleIdx="2" presStyleCnt="3"/>
      <dgm:spPr/>
    </dgm:pt>
  </dgm:ptLst>
  <dgm:cxnLst>
    <dgm:cxn modelId="{EB7A1D0B-FA26-8F4C-9478-AA5E4C016492}" type="presOf" srcId="{140FD12E-8613-2840-9878-B4082C7E4B9A}" destId="{07D2910D-1FAC-4A42-BFF4-530BC15573C1}" srcOrd="0" destOrd="0" presId="urn:microsoft.com/office/officeart/2008/layout/VerticalCurvedList"/>
    <dgm:cxn modelId="{E702C318-93DC-3C49-B739-75F75E6237C2}" type="presOf" srcId="{134BE210-B475-2449-B3FF-E499252068CE}" destId="{45B87960-1F0B-174C-AA89-2C74D29B63B8}" srcOrd="0" destOrd="0" presId="urn:microsoft.com/office/officeart/2008/layout/VerticalCurvedList"/>
    <dgm:cxn modelId="{C0892021-FB6D-8248-8D25-94BDA3D27CF3}" srcId="{84B5E8A5-0B71-354F-9464-0C6FE7E7AF9F}" destId="{140FD12E-8613-2840-9878-B4082C7E4B9A}" srcOrd="0" destOrd="0" parTransId="{95868630-ED46-BD47-B02A-312423BE4ED8}" sibTransId="{134BE210-B475-2449-B3FF-E499252068CE}"/>
    <dgm:cxn modelId="{250AE32C-19E5-D845-8BF0-2D026D80D62A}" type="presOf" srcId="{84B5E8A5-0B71-354F-9464-0C6FE7E7AF9F}" destId="{0FD5AD5F-BFEC-944D-BC9C-94E4DEECB32E}" srcOrd="0" destOrd="0" presId="urn:microsoft.com/office/officeart/2008/layout/VerticalCurvedList"/>
    <dgm:cxn modelId="{40080E31-04BB-E045-A141-7E020DD6DAFC}" srcId="{84B5E8A5-0B71-354F-9464-0C6FE7E7AF9F}" destId="{7790E3FE-1D4A-664C-B0AD-40B28C4A290D}" srcOrd="1" destOrd="0" parTransId="{9FA765A6-2663-FE46-A60C-1A92D6B93D52}" sibTransId="{F1F0EC34-3625-0341-BF40-F8FEF3E6268A}"/>
    <dgm:cxn modelId="{C4BA504C-165E-1446-A330-A16B8FCC8B19}" type="presOf" srcId="{7790E3FE-1D4A-664C-B0AD-40B28C4A290D}" destId="{3D4C81A3-A375-4242-8724-66D454E531B7}" srcOrd="0" destOrd="0" presId="urn:microsoft.com/office/officeart/2008/layout/VerticalCurvedList"/>
    <dgm:cxn modelId="{C32E9E8B-6722-714D-8CD0-21FD1525E43C}" type="presOf" srcId="{FAF829CD-D555-9542-A894-15F5A1999FDB}" destId="{4694A22D-E273-E749-BC5E-C4C9F1EF2FF9}" srcOrd="0" destOrd="0" presId="urn:microsoft.com/office/officeart/2008/layout/VerticalCurvedList"/>
    <dgm:cxn modelId="{ED493EBE-4083-4248-A8C2-B28DCAB15558}" srcId="{84B5E8A5-0B71-354F-9464-0C6FE7E7AF9F}" destId="{FAF829CD-D555-9542-A894-15F5A1999FDB}" srcOrd="2" destOrd="0" parTransId="{86EF5CB4-5056-F247-8476-1FEC0BA2C8D4}" sibTransId="{17849493-5E93-E54C-B338-8A020AE758F3}"/>
    <dgm:cxn modelId="{3689A5DC-1213-024F-822E-A29368BA39EE}" type="presParOf" srcId="{0FD5AD5F-BFEC-944D-BC9C-94E4DEECB32E}" destId="{F47AD075-DF5E-D443-8EB1-0B40D09E99A7}" srcOrd="0" destOrd="0" presId="urn:microsoft.com/office/officeart/2008/layout/VerticalCurvedList"/>
    <dgm:cxn modelId="{CDB8E6D6-B708-4E40-8BA9-ED6A9F3E6819}" type="presParOf" srcId="{F47AD075-DF5E-D443-8EB1-0B40D09E99A7}" destId="{AD65EC69-A40F-1545-BC25-56C912C06D02}" srcOrd="0" destOrd="0" presId="urn:microsoft.com/office/officeart/2008/layout/VerticalCurvedList"/>
    <dgm:cxn modelId="{D0792351-243F-5640-B0CE-21E3132D1C22}" type="presParOf" srcId="{AD65EC69-A40F-1545-BC25-56C912C06D02}" destId="{DD31BC2D-08A2-FF4B-B492-2E928C0D1639}" srcOrd="0" destOrd="0" presId="urn:microsoft.com/office/officeart/2008/layout/VerticalCurvedList"/>
    <dgm:cxn modelId="{2BBEA75F-8E41-2E4A-B0CA-39BFC1224E4E}" type="presParOf" srcId="{AD65EC69-A40F-1545-BC25-56C912C06D02}" destId="{45B87960-1F0B-174C-AA89-2C74D29B63B8}" srcOrd="1" destOrd="0" presId="urn:microsoft.com/office/officeart/2008/layout/VerticalCurvedList"/>
    <dgm:cxn modelId="{B92261C3-C306-E342-82FB-52F4CCAF47B4}" type="presParOf" srcId="{AD65EC69-A40F-1545-BC25-56C912C06D02}" destId="{96B33EAC-7CE1-354C-9F57-0900DD6885C4}" srcOrd="2" destOrd="0" presId="urn:microsoft.com/office/officeart/2008/layout/VerticalCurvedList"/>
    <dgm:cxn modelId="{F5ED0062-3708-664C-A56A-4A3552E95192}" type="presParOf" srcId="{AD65EC69-A40F-1545-BC25-56C912C06D02}" destId="{43CEAB92-403A-1C49-B909-CF89A5397883}" srcOrd="3" destOrd="0" presId="urn:microsoft.com/office/officeart/2008/layout/VerticalCurvedList"/>
    <dgm:cxn modelId="{8BB70043-171A-CA45-B4A3-D5490DCF39D6}" type="presParOf" srcId="{F47AD075-DF5E-D443-8EB1-0B40D09E99A7}" destId="{07D2910D-1FAC-4A42-BFF4-530BC15573C1}" srcOrd="1" destOrd="0" presId="urn:microsoft.com/office/officeart/2008/layout/VerticalCurvedList"/>
    <dgm:cxn modelId="{7609E24C-AB59-AC41-B9B6-D70780F12CED}" type="presParOf" srcId="{F47AD075-DF5E-D443-8EB1-0B40D09E99A7}" destId="{16E6E4E7-A076-A045-90A3-5F3EF9BC0D69}" srcOrd="2" destOrd="0" presId="urn:microsoft.com/office/officeart/2008/layout/VerticalCurvedList"/>
    <dgm:cxn modelId="{C922AAE8-38A4-B44F-8ECC-49451DE21E75}" type="presParOf" srcId="{16E6E4E7-A076-A045-90A3-5F3EF9BC0D69}" destId="{AC811F31-2C81-B746-82C3-72B1011D8C3D}" srcOrd="0" destOrd="0" presId="urn:microsoft.com/office/officeart/2008/layout/VerticalCurvedList"/>
    <dgm:cxn modelId="{B9EE92AD-805B-7645-A3BF-5CEE1179D23E}" type="presParOf" srcId="{F47AD075-DF5E-D443-8EB1-0B40D09E99A7}" destId="{3D4C81A3-A375-4242-8724-66D454E531B7}" srcOrd="3" destOrd="0" presId="urn:microsoft.com/office/officeart/2008/layout/VerticalCurvedList"/>
    <dgm:cxn modelId="{7B3F6471-D976-B945-B594-38250A2E49E0}" type="presParOf" srcId="{F47AD075-DF5E-D443-8EB1-0B40D09E99A7}" destId="{4620768F-7D94-D34A-BBC5-F0CAC723A5E5}" srcOrd="4" destOrd="0" presId="urn:microsoft.com/office/officeart/2008/layout/VerticalCurvedList"/>
    <dgm:cxn modelId="{BDA87794-FBE8-5B42-8A1B-60F6DF04EE6A}" type="presParOf" srcId="{4620768F-7D94-D34A-BBC5-F0CAC723A5E5}" destId="{461A58B3-C804-E14B-BE5B-BBA3BA35A5A4}" srcOrd="0" destOrd="0" presId="urn:microsoft.com/office/officeart/2008/layout/VerticalCurvedList"/>
    <dgm:cxn modelId="{0253109A-74FD-2A44-96EB-53971C7F971E}" type="presParOf" srcId="{F47AD075-DF5E-D443-8EB1-0B40D09E99A7}" destId="{4694A22D-E273-E749-BC5E-C4C9F1EF2FF9}" srcOrd="5" destOrd="0" presId="urn:microsoft.com/office/officeart/2008/layout/VerticalCurvedList"/>
    <dgm:cxn modelId="{8227F20D-1D18-7A49-B6B1-2124C723EBF5}" type="presParOf" srcId="{F47AD075-DF5E-D443-8EB1-0B40D09E99A7}" destId="{9F6FC9E3-17C7-794C-8E61-A34058968C7E}" srcOrd="6" destOrd="0" presId="urn:microsoft.com/office/officeart/2008/layout/VerticalCurvedList"/>
    <dgm:cxn modelId="{6EA80218-5AD2-A149-9D17-24A13F0CB290}" type="presParOf" srcId="{9F6FC9E3-17C7-794C-8E61-A34058968C7E}" destId="{A465412D-7F41-784E-B452-5A2F718DC2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B5E8A5-0B71-354F-9464-0C6FE7E7AF9F}" type="doc">
      <dgm:prSet loTypeId="urn:microsoft.com/office/officeart/2008/layout/VerticalCurvedList" loCatId="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0FD12E-8613-2840-9878-B4082C7E4B9A}">
      <dgm:prSet phldrT="[Text]"/>
      <dgm:spPr/>
      <dgm:t>
        <a:bodyPr/>
        <a:lstStyle/>
        <a:p>
          <a:r>
            <a:rPr lang="en-US" dirty="0" err="1"/>
            <a:t>Fortalezas</a:t>
          </a:r>
          <a:r>
            <a:rPr lang="en-US" dirty="0"/>
            <a:t> (</a:t>
          </a:r>
          <a:r>
            <a:rPr lang="en-US" dirty="0" err="1"/>
            <a:t>ejecución</a:t>
          </a:r>
          <a:r>
            <a:rPr lang="en-US" dirty="0"/>
            <a:t> </a:t>
          </a:r>
          <a:r>
            <a:rPr lang="en-US" dirty="0" err="1"/>
            <a:t>destacada</a:t>
          </a:r>
          <a:r>
            <a:rPr lang="en-US" dirty="0"/>
            <a:t> </a:t>
          </a:r>
          <a:r>
            <a:rPr lang="en-US" dirty="0" err="1"/>
            <a:t>por</a:t>
          </a:r>
          <a:r>
            <a:rPr lang="en-US" dirty="0"/>
            <a:t> </a:t>
          </a:r>
          <a:r>
            <a:rPr lang="en-US" dirty="0" err="1"/>
            <a:t>parte</a:t>
          </a:r>
          <a:r>
            <a:rPr lang="en-US" dirty="0"/>
            <a:t> del </a:t>
          </a:r>
          <a:r>
            <a:rPr lang="en-US" dirty="0" err="1"/>
            <a:t>área</a:t>
          </a:r>
          <a:r>
            <a:rPr lang="en-US" dirty="0"/>
            <a:t>)</a:t>
          </a:r>
        </a:p>
      </dgm:t>
    </dgm:pt>
    <dgm:pt modelId="{95868630-ED46-BD47-B02A-312423BE4ED8}" type="parTrans" cxnId="{C0892021-FB6D-8248-8D25-94BDA3D27CF3}">
      <dgm:prSet/>
      <dgm:spPr/>
      <dgm:t>
        <a:bodyPr/>
        <a:lstStyle/>
        <a:p>
          <a:endParaRPr lang="en-US"/>
        </a:p>
      </dgm:t>
    </dgm:pt>
    <dgm:pt modelId="{134BE210-B475-2449-B3FF-E499252068CE}" type="sibTrans" cxnId="{C0892021-FB6D-8248-8D25-94BDA3D27CF3}">
      <dgm:prSet/>
      <dgm:spPr/>
      <dgm:t>
        <a:bodyPr/>
        <a:lstStyle/>
        <a:p>
          <a:endParaRPr lang="en-US"/>
        </a:p>
      </dgm:t>
    </dgm:pt>
    <dgm:pt modelId="{7790E3FE-1D4A-664C-B0AD-40B28C4A290D}">
      <dgm:prSet phldrT="[Text]"/>
      <dgm:spPr/>
      <dgm:t>
        <a:bodyPr/>
        <a:lstStyle/>
        <a:p>
          <a:r>
            <a:rPr lang="en-US" dirty="0" err="1"/>
            <a:t>Observaciones</a:t>
          </a:r>
          <a:r>
            <a:rPr lang="en-US" dirty="0"/>
            <a:t> (</a:t>
          </a:r>
          <a:r>
            <a:rPr lang="en-US" dirty="0" err="1"/>
            <a:t>Oportunidad</a:t>
          </a:r>
          <a:r>
            <a:rPr lang="en-US" dirty="0"/>
            <a:t> de </a:t>
          </a:r>
          <a:r>
            <a:rPr lang="en-US" dirty="0" err="1"/>
            <a:t>Mejora</a:t>
          </a:r>
          <a:r>
            <a:rPr lang="en-US" dirty="0"/>
            <a:t>)</a:t>
          </a:r>
        </a:p>
      </dgm:t>
    </dgm:pt>
    <dgm:pt modelId="{9FA765A6-2663-FE46-A60C-1A92D6B93D52}" type="parTrans" cxnId="{40080E31-04BB-E045-A141-7E020DD6DAFC}">
      <dgm:prSet/>
      <dgm:spPr/>
      <dgm:t>
        <a:bodyPr/>
        <a:lstStyle/>
        <a:p>
          <a:endParaRPr lang="en-US"/>
        </a:p>
      </dgm:t>
    </dgm:pt>
    <dgm:pt modelId="{F1F0EC34-3625-0341-BF40-F8FEF3E6268A}" type="sibTrans" cxnId="{40080E31-04BB-E045-A141-7E020DD6DAFC}">
      <dgm:prSet/>
      <dgm:spPr/>
      <dgm:t>
        <a:bodyPr/>
        <a:lstStyle/>
        <a:p>
          <a:endParaRPr lang="en-US"/>
        </a:p>
      </dgm:t>
    </dgm:pt>
    <dgm:pt modelId="{FAF829CD-D555-9542-A894-15F5A1999FDB}">
      <dgm:prSet phldrT="[Text]"/>
      <dgm:spPr/>
      <dgm:t>
        <a:bodyPr/>
        <a:lstStyle/>
        <a:p>
          <a:r>
            <a:rPr lang="en-US" dirty="0"/>
            <a:t>No </a:t>
          </a:r>
          <a:r>
            <a:rPr lang="en-US" dirty="0" err="1"/>
            <a:t>conformidades</a:t>
          </a:r>
          <a:r>
            <a:rPr lang="en-US" dirty="0"/>
            <a:t> (</a:t>
          </a:r>
          <a:r>
            <a:rPr lang="en-US" dirty="0" err="1"/>
            <a:t>Incumplimiento</a:t>
          </a:r>
          <a:r>
            <a:rPr lang="en-US" dirty="0"/>
            <a:t> de un </a:t>
          </a:r>
          <a:r>
            <a:rPr lang="en-US" dirty="0" err="1"/>
            <a:t>requisito</a:t>
          </a:r>
          <a:r>
            <a:rPr lang="en-US" dirty="0"/>
            <a:t>)</a:t>
          </a:r>
        </a:p>
      </dgm:t>
    </dgm:pt>
    <dgm:pt modelId="{86EF5CB4-5056-F247-8476-1FEC0BA2C8D4}" type="parTrans" cxnId="{ED493EBE-4083-4248-A8C2-B28DCAB15558}">
      <dgm:prSet/>
      <dgm:spPr/>
      <dgm:t>
        <a:bodyPr/>
        <a:lstStyle/>
        <a:p>
          <a:endParaRPr lang="en-US"/>
        </a:p>
      </dgm:t>
    </dgm:pt>
    <dgm:pt modelId="{17849493-5E93-E54C-B338-8A020AE758F3}" type="sibTrans" cxnId="{ED493EBE-4083-4248-A8C2-B28DCAB15558}">
      <dgm:prSet/>
      <dgm:spPr/>
      <dgm:t>
        <a:bodyPr/>
        <a:lstStyle/>
        <a:p>
          <a:endParaRPr lang="en-US"/>
        </a:p>
      </dgm:t>
    </dgm:pt>
    <dgm:pt modelId="{0FD5AD5F-BFEC-944D-BC9C-94E4DEECB32E}" type="pres">
      <dgm:prSet presAssocID="{84B5E8A5-0B71-354F-9464-0C6FE7E7AF9F}" presName="Name0" presStyleCnt="0">
        <dgm:presLayoutVars>
          <dgm:chMax val="7"/>
          <dgm:chPref val="7"/>
          <dgm:dir/>
        </dgm:presLayoutVars>
      </dgm:prSet>
      <dgm:spPr/>
    </dgm:pt>
    <dgm:pt modelId="{F47AD075-DF5E-D443-8EB1-0B40D09E99A7}" type="pres">
      <dgm:prSet presAssocID="{84B5E8A5-0B71-354F-9464-0C6FE7E7AF9F}" presName="Name1" presStyleCnt="0"/>
      <dgm:spPr/>
    </dgm:pt>
    <dgm:pt modelId="{AD65EC69-A40F-1545-BC25-56C912C06D02}" type="pres">
      <dgm:prSet presAssocID="{84B5E8A5-0B71-354F-9464-0C6FE7E7AF9F}" presName="cycle" presStyleCnt="0"/>
      <dgm:spPr/>
    </dgm:pt>
    <dgm:pt modelId="{DD31BC2D-08A2-FF4B-B492-2E928C0D1639}" type="pres">
      <dgm:prSet presAssocID="{84B5E8A5-0B71-354F-9464-0C6FE7E7AF9F}" presName="srcNode" presStyleLbl="node1" presStyleIdx="0" presStyleCnt="3"/>
      <dgm:spPr/>
    </dgm:pt>
    <dgm:pt modelId="{45B87960-1F0B-174C-AA89-2C74D29B63B8}" type="pres">
      <dgm:prSet presAssocID="{84B5E8A5-0B71-354F-9464-0C6FE7E7AF9F}" presName="conn" presStyleLbl="parChTrans1D2" presStyleIdx="0" presStyleCnt="1"/>
      <dgm:spPr/>
    </dgm:pt>
    <dgm:pt modelId="{96B33EAC-7CE1-354C-9F57-0900DD6885C4}" type="pres">
      <dgm:prSet presAssocID="{84B5E8A5-0B71-354F-9464-0C6FE7E7AF9F}" presName="extraNode" presStyleLbl="node1" presStyleIdx="0" presStyleCnt="3"/>
      <dgm:spPr/>
    </dgm:pt>
    <dgm:pt modelId="{43CEAB92-403A-1C49-B909-CF89A5397883}" type="pres">
      <dgm:prSet presAssocID="{84B5E8A5-0B71-354F-9464-0C6FE7E7AF9F}" presName="dstNode" presStyleLbl="node1" presStyleIdx="0" presStyleCnt="3"/>
      <dgm:spPr/>
    </dgm:pt>
    <dgm:pt modelId="{07D2910D-1FAC-4A42-BFF4-530BC15573C1}" type="pres">
      <dgm:prSet presAssocID="{140FD12E-8613-2840-9878-B4082C7E4B9A}" presName="text_1" presStyleLbl="node1" presStyleIdx="0" presStyleCnt="3">
        <dgm:presLayoutVars>
          <dgm:bulletEnabled val="1"/>
        </dgm:presLayoutVars>
      </dgm:prSet>
      <dgm:spPr/>
    </dgm:pt>
    <dgm:pt modelId="{16E6E4E7-A076-A045-90A3-5F3EF9BC0D69}" type="pres">
      <dgm:prSet presAssocID="{140FD12E-8613-2840-9878-B4082C7E4B9A}" presName="accent_1" presStyleCnt="0"/>
      <dgm:spPr/>
    </dgm:pt>
    <dgm:pt modelId="{AC811F31-2C81-B746-82C3-72B1011D8C3D}" type="pres">
      <dgm:prSet presAssocID="{140FD12E-8613-2840-9878-B4082C7E4B9A}" presName="accentRepeatNode" presStyleLbl="solidFgAcc1" presStyleIdx="0" presStyleCnt="3"/>
      <dgm:spPr/>
    </dgm:pt>
    <dgm:pt modelId="{3D4C81A3-A375-4242-8724-66D454E531B7}" type="pres">
      <dgm:prSet presAssocID="{7790E3FE-1D4A-664C-B0AD-40B28C4A290D}" presName="text_2" presStyleLbl="node1" presStyleIdx="1" presStyleCnt="3">
        <dgm:presLayoutVars>
          <dgm:bulletEnabled val="1"/>
        </dgm:presLayoutVars>
      </dgm:prSet>
      <dgm:spPr/>
    </dgm:pt>
    <dgm:pt modelId="{4620768F-7D94-D34A-BBC5-F0CAC723A5E5}" type="pres">
      <dgm:prSet presAssocID="{7790E3FE-1D4A-664C-B0AD-40B28C4A290D}" presName="accent_2" presStyleCnt="0"/>
      <dgm:spPr/>
    </dgm:pt>
    <dgm:pt modelId="{461A58B3-C804-E14B-BE5B-BBA3BA35A5A4}" type="pres">
      <dgm:prSet presAssocID="{7790E3FE-1D4A-664C-B0AD-40B28C4A290D}" presName="accentRepeatNode" presStyleLbl="solidFgAcc1" presStyleIdx="1" presStyleCnt="3"/>
      <dgm:spPr/>
    </dgm:pt>
    <dgm:pt modelId="{4694A22D-E273-E749-BC5E-C4C9F1EF2FF9}" type="pres">
      <dgm:prSet presAssocID="{FAF829CD-D555-9542-A894-15F5A1999FDB}" presName="text_3" presStyleLbl="node1" presStyleIdx="2" presStyleCnt="3">
        <dgm:presLayoutVars>
          <dgm:bulletEnabled val="1"/>
        </dgm:presLayoutVars>
      </dgm:prSet>
      <dgm:spPr/>
    </dgm:pt>
    <dgm:pt modelId="{9F6FC9E3-17C7-794C-8E61-A34058968C7E}" type="pres">
      <dgm:prSet presAssocID="{FAF829CD-D555-9542-A894-15F5A1999FDB}" presName="accent_3" presStyleCnt="0"/>
      <dgm:spPr/>
    </dgm:pt>
    <dgm:pt modelId="{A465412D-7F41-784E-B452-5A2F718DC2ED}" type="pres">
      <dgm:prSet presAssocID="{FAF829CD-D555-9542-A894-15F5A1999FDB}" presName="accentRepeatNode" presStyleLbl="solidFgAcc1" presStyleIdx="2" presStyleCnt="3"/>
      <dgm:spPr/>
    </dgm:pt>
  </dgm:ptLst>
  <dgm:cxnLst>
    <dgm:cxn modelId="{EB7A1D0B-FA26-8F4C-9478-AA5E4C016492}" type="presOf" srcId="{140FD12E-8613-2840-9878-B4082C7E4B9A}" destId="{07D2910D-1FAC-4A42-BFF4-530BC15573C1}" srcOrd="0" destOrd="0" presId="urn:microsoft.com/office/officeart/2008/layout/VerticalCurvedList"/>
    <dgm:cxn modelId="{E702C318-93DC-3C49-B739-75F75E6237C2}" type="presOf" srcId="{134BE210-B475-2449-B3FF-E499252068CE}" destId="{45B87960-1F0B-174C-AA89-2C74D29B63B8}" srcOrd="0" destOrd="0" presId="urn:microsoft.com/office/officeart/2008/layout/VerticalCurvedList"/>
    <dgm:cxn modelId="{C0892021-FB6D-8248-8D25-94BDA3D27CF3}" srcId="{84B5E8A5-0B71-354F-9464-0C6FE7E7AF9F}" destId="{140FD12E-8613-2840-9878-B4082C7E4B9A}" srcOrd="0" destOrd="0" parTransId="{95868630-ED46-BD47-B02A-312423BE4ED8}" sibTransId="{134BE210-B475-2449-B3FF-E499252068CE}"/>
    <dgm:cxn modelId="{250AE32C-19E5-D845-8BF0-2D026D80D62A}" type="presOf" srcId="{84B5E8A5-0B71-354F-9464-0C6FE7E7AF9F}" destId="{0FD5AD5F-BFEC-944D-BC9C-94E4DEECB32E}" srcOrd="0" destOrd="0" presId="urn:microsoft.com/office/officeart/2008/layout/VerticalCurvedList"/>
    <dgm:cxn modelId="{40080E31-04BB-E045-A141-7E020DD6DAFC}" srcId="{84B5E8A5-0B71-354F-9464-0C6FE7E7AF9F}" destId="{7790E3FE-1D4A-664C-B0AD-40B28C4A290D}" srcOrd="1" destOrd="0" parTransId="{9FA765A6-2663-FE46-A60C-1A92D6B93D52}" sibTransId="{F1F0EC34-3625-0341-BF40-F8FEF3E6268A}"/>
    <dgm:cxn modelId="{C4BA504C-165E-1446-A330-A16B8FCC8B19}" type="presOf" srcId="{7790E3FE-1D4A-664C-B0AD-40B28C4A290D}" destId="{3D4C81A3-A375-4242-8724-66D454E531B7}" srcOrd="0" destOrd="0" presId="urn:microsoft.com/office/officeart/2008/layout/VerticalCurvedList"/>
    <dgm:cxn modelId="{C32E9E8B-6722-714D-8CD0-21FD1525E43C}" type="presOf" srcId="{FAF829CD-D555-9542-A894-15F5A1999FDB}" destId="{4694A22D-E273-E749-BC5E-C4C9F1EF2FF9}" srcOrd="0" destOrd="0" presId="urn:microsoft.com/office/officeart/2008/layout/VerticalCurvedList"/>
    <dgm:cxn modelId="{ED493EBE-4083-4248-A8C2-B28DCAB15558}" srcId="{84B5E8A5-0B71-354F-9464-0C6FE7E7AF9F}" destId="{FAF829CD-D555-9542-A894-15F5A1999FDB}" srcOrd="2" destOrd="0" parTransId="{86EF5CB4-5056-F247-8476-1FEC0BA2C8D4}" sibTransId="{17849493-5E93-E54C-B338-8A020AE758F3}"/>
    <dgm:cxn modelId="{3689A5DC-1213-024F-822E-A29368BA39EE}" type="presParOf" srcId="{0FD5AD5F-BFEC-944D-BC9C-94E4DEECB32E}" destId="{F47AD075-DF5E-D443-8EB1-0B40D09E99A7}" srcOrd="0" destOrd="0" presId="urn:microsoft.com/office/officeart/2008/layout/VerticalCurvedList"/>
    <dgm:cxn modelId="{CDB8E6D6-B708-4E40-8BA9-ED6A9F3E6819}" type="presParOf" srcId="{F47AD075-DF5E-D443-8EB1-0B40D09E99A7}" destId="{AD65EC69-A40F-1545-BC25-56C912C06D02}" srcOrd="0" destOrd="0" presId="urn:microsoft.com/office/officeart/2008/layout/VerticalCurvedList"/>
    <dgm:cxn modelId="{D0792351-243F-5640-B0CE-21E3132D1C22}" type="presParOf" srcId="{AD65EC69-A40F-1545-BC25-56C912C06D02}" destId="{DD31BC2D-08A2-FF4B-B492-2E928C0D1639}" srcOrd="0" destOrd="0" presId="urn:microsoft.com/office/officeart/2008/layout/VerticalCurvedList"/>
    <dgm:cxn modelId="{2BBEA75F-8E41-2E4A-B0CA-39BFC1224E4E}" type="presParOf" srcId="{AD65EC69-A40F-1545-BC25-56C912C06D02}" destId="{45B87960-1F0B-174C-AA89-2C74D29B63B8}" srcOrd="1" destOrd="0" presId="urn:microsoft.com/office/officeart/2008/layout/VerticalCurvedList"/>
    <dgm:cxn modelId="{B92261C3-C306-E342-82FB-52F4CCAF47B4}" type="presParOf" srcId="{AD65EC69-A40F-1545-BC25-56C912C06D02}" destId="{96B33EAC-7CE1-354C-9F57-0900DD6885C4}" srcOrd="2" destOrd="0" presId="urn:microsoft.com/office/officeart/2008/layout/VerticalCurvedList"/>
    <dgm:cxn modelId="{F5ED0062-3708-664C-A56A-4A3552E95192}" type="presParOf" srcId="{AD65EC69-A40F-1545-BC25-56C912C06D02}" destId="{43CEAB92-403A-1C49-B909-CF89A5397883}" srcOrd="3" destOrd="0" presId="urn:microsoft.com/office/officeart/2008/layout/VerticalCurvedList"/>
    <dgm:cxn modelId="{8BB70043-171A-CA45-B4A3-D5490DCF39D6}" type="presParOf" srcId="{F47AD075-DF5E-D443-8EB1-0B40D09E99A7}" destId="{07D2910D-1FAC-4A42-BFF4-530BC15573C1}" srcOrd="1" destOrd="0" presId="urn:microsoft.com/office/officeart/2008/layout/VerticalCurvedList"/>
    <dgm:cxn modelId="{7609E24C-AB59-AC41-B9B6-D70780F12CED}" type="presParOf" srcId="{F47AD075-DF5E-D443-8EB1-0B40D09E99A7}" destId="{16E6E4E7-A076-A045-90A3-5F3EF9BC0D69}" srcOrd="2" destOrd="0" presId="urn:microsoft.com/office/officeart/2008/layout/VerticalCurvedList"/>
    <dgm:cxn modelId="{C922AAE8-38A4-B44F-8ECC-49451DE21E75}" type="presParOf" srcId="{16E6E4E7-A076-A045-90A3-5F3EF9BC0D69}" destId="{AC811F31-2C81-B746-82C3-72B1011D8C3D}" srcOrd="0" destOrd="0" presId="urn:microsoft.com/office/officeart/2008/layout/VerticalCurvedList"/>
    <dgm:cxn modelId="{B9EE92AD-805B-7645-A3BF-5CEE1179D23E}" type="presParOf" srcId="{F47AD075-DF5E-D443-8EB1-0B40D09E99A7}" destId="{3D4C81A3-A375-4242-8724-66D454E531B7}" srcOrd="3" destOrd="0" presId="urn:microsoft.com/office/officeart/2008/layout/VerticalCurvedList"/>
    <dgm:cxn modelId="{7B3F6471-D976-B945-B594-38250A2E49E0}" type="presParOf" srcId="{F47AD075-DF5E-D443-8EB1-0B40D09E99A7}" destId="{4620768F-7D94-D34A-BBC5-F0CAC723A5E5}" srcOrd="4" destOrd="0" presId="urn:microsoft.com/office/officeart/2008/layout/VerticalCurvedList"/>
    <dgm:cxn modelId="{BDA87794-FBE8-5B42-8A1B-60F6DF04EE6A}" type="presParOf" srcId="{4620768F-7D94-D34A-BBC5-F0CAC723A5E5}" destId="{461A58B3-C804-E14B-BE5B-BBA3BA35A5A4}" srcOrd="0" destOrd="0" presId="urn:microsoft.com/office/officeart/2008/layout/VerticalCurvedList"/>
    <dgm:cxn modelId="{0253109A-74FD-2A44-96EB-53971C7F971E}" type="presParOf" srcId="{F47AD075-DF5E-D443-8EB1-0B40D09E99A7}" destId="{4694A22D-E273-E749-BC5E-C4C9F1EF2FF9}" srcOrd="5" destOrd="0" presId="urn:microsoft.com/office/officeart/2008/layout/VerticalCurvedList"/>
    <dgm:cxn modelId="{8227F20D-1D18-7A49-B6B1-2124C723EBF5}" type="presParOf" srcId="{F47AD075-DF5E-D443-8EB1-0B40D09E99A7}" destId="{9F6FC9E3-17C7-794C-8E61-A34058968C7E}" srcOrd="6" destOrd="0" presId="urn:microsoft.com/office/officeart/2008/layout/VerticalCurvedList"/>
    <dgm:cxn modelId="{6EA80218-5AD2-A149-9D17-24A13F0CB290}" type="presParOf" srcId="{9F6FC9E3-17C7-794C-8E61-A34058968C7E}" destId="{A465412D-7F41-784E-B452-5A2F718DC2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B87960-1F0B-174C-AA89-2C74D29B63B8}">
      <dsp:nvSpPr>
        <dsp:cNvPr id="0" name=""/>
        <dsp:cNvSpPr/>
      </dsp:nvSpPr>
      <dsp:spPr>
        <a:xfrm>
          <a:off x="-4470066" y="-685515"/>
          <a:ext cx="5325193" cy="5325193"/>
        </a:xfrm>
        <a:prstGeom prst="blockArc">
          <a:avLst>
            <a:gd name="adj1" fmla="val 18900000"/>
            <a:gd name="adj2" fmla="val 2700000"/>
            <a:gd name="adj3" fmla="val 40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D2910D-1FAC-4A42-BFF4-530BC15573C1}">
      <dsp:nvSpPr>
        <dsp:cNvPr id="0" name=""/>
        <dsp:cNvSpPr/>
      </dsp:nvSpPr>
      <dsp:spPr>
        <a:xfrm>
          <a:off x="549953" y="395416"/>
          <a:ext cx="10319966" cy="790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7723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Entrevista</a:t>
          </a:r>
          <a:endParaRPr lang="en-US" sz="2700" kern="1200" dirty="0"/>
        </a:p>
      </dsp:txBody>
      <dsp:txXfrm>
        <a:off x="549953" y="395416"/>
        <a:ext cx="10319966" cy="790832"/>
      </dsp:txXfrm>
    </dsp:sp>
    <dsp:sp modelId="{AC811F31-2C81-B746-82C3-72B1011D8C3D}">
      <dsp:nvSpPr>
        <dsp:cNvPr id="0" name=""/>
        <dsp:cNvSpPr/>
      </dsp:nvSpPr>
      <dsp:spPr>
        <a:xfrm>
          <a:off x="55683" y="296562"/>
          <a:ext cx="988540" cy="9885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4C81A3-A375-4242-8724-66D454E531B7}">
      <dsp:nvSpPr>
        <dsp:cNvPr id="0" name=""/>
        <dsp:cNvSpPr/>
      </dsp:nvSpPr>
      <dsp:spPr>
        <a:xfrm>
          <a:off x="837420" y="1581664"/>
          <a:ext cx="10032499" cy="790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7723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Muestreo</a:t>
          </a:r>
          <a:r>
            <a:rPr lang="en-US" sz="2700" kern="1200" dirty="0"/>
            <a:t> </a:t>
          </a:r>
          <a:r>
            <a:rPr lang="en-US" sz="2700" kern="1200" dirty="0" err="1"/>
            <a:t>aleatorio</a:t>
          </a:r>
          <a:endParaRPr lang="en-US" sz="2700" kern="1200" dirty="0"/>
        </a:p>
      </dsp:txBody>
      <dsp:txXfrm>
        <a:off x="837420" y="1581664"/>
        <a:ext cx="10032499" cy="790832"/>
      </dsp:txXfrm>
    </dsp:sp>
    <dsp:sp modelId="{461A58B3-C804-E14B-BE5B-BBA3BA35A5A4}">
      <dsp:nvSpPr>
        <dsp:cNvPr id="0" name=""/>
        <dsp:cNvSpPr/>
      </dsp:nvSpPr>
      <dsp:spPr>
        <a:xfrm>
          <a:off x="343150" y="1482810"/>
          <a:ext cx="988540" cy="9885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94A22D-E273-E749-BC5E-C4C9F1EF2FF9}">
      <dsp:nvSpPr>
        <dsp:cNvPr id="0" name=""/>
        <dsp:cNvSpPr/>
      </dsp:nvSpPr>
      <dsp:spPr>
        <a:xfrm>
          <a:off x="549953" y="2767913"/>
          <a:ext cx="10319966" cy="790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7723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Revisión</a:t>
          </a:r>
          <a:r>
            <a:rPr lang="en-US" sz="2700" kern="1200" dirty="0"/>
            <a:t> de </a:t>
          </a:r>
          <a:r>
            <a:rPr lang="en-US" sz="2700" kern="1200" dirty="0" err="1"/>
            <a:t>documentación</a:t>
          </a:r>
          <a:r>
            <a:rPr lang="en-US" sz="2700" kern="1200" dirty="0"/>
            <a:t> e </a:t>
          </a:r>
          <a:r>
            <a:rPr lang="en-US" sz="2700" kern="1200" dirty="0" err="1"/>
            <a:t>información</a:t>
          </a:r>
          <a:r>
            <a:rPr lang="en-US" sz="2700" kern="1200" dirty="0"/>
            <a:t> indispensable para el SG</a:t>
          </a:r>
        </a:p>
      </dsp:txBody>
      <dsp:txXfrm>
        <a:off x="549953" y="2767913"/>
        <a:ext cx="10319966" cy="790832"/>
      </dsp:txXfrm>
    </dsp:sp>
    <dsp:sp modelId="{A465412D-7F41-784E-B452-5A2F718DC2ED}">
      <dsp:nvSpPr>
        <dsp:cNvPr id="0" name=""/>
        <dsp:cNvSpPr/>
      </dsp:nvSpPr>
      <dsp:spPr>
        <a:xfrm>
          <a:off x="55683" y="2669059"/>
          <a:ext cx="988540" cy="9885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B87960-1F0B-174C-AA89-2C74D29B63B8}">
      <dsp:nvSpPr>
        <dsp:cNvPr id="0" name=""/>
        <dsp:cNvSpPr/>
      </dsp:nvSpPr>
      <dsp:spPr>
        <a:xfrm>
          <a:off x="-4470066" y="-685515"/>
          <a:ext cx="5325193" cy="5325193"/>
        </a:xfrm>
        <a:prstGeom prst="blockArc">
          <a:avLst>
            <a:gd name="adj1" fmla="val 18900000"/>
            <a:gd name="adj2" fmla="val 2700000"/>
            <a:gd name="adj3" fmla="val 40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D2910D-1FAC-4A42-BFF4-530BC15573C1}">
      <dsp:nvSpPr>
        <dsp:cNvPr id="0" name=""/>
        <dsp:cNvSpPr/>
      </dsp:nvSpPr>
      <dsp:spPr>
        <a:xfrm>
          <a:off x="549953" y="395416"/>
          <a:ext cx="10319966" cy="790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7723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 err="1"/>
            <a:t>Fortalezas</a:t>
          </a:r>
          <a:r>
            <a:rPr lang="en-US" sz="3500" kern="1200" dirty="0"/>
            <a:t> (</a:t>
          </a:r>
          <a:r>
            <a:rPr lang="en-US" sz="3500" kern="1200" dirty="0" err="1"/>
            <a:t>ejecución</a:t>
          </a:r>
          <a:r>
            <a:rPr lang="en-US" sz="3500" kern="1200" dirty="0"/>
            <a:t> </a:t>
          </a:r>
          <a:r>
            <a:rPr lang="en-US" sz="3500" kern="1200" dirty="0" err="1"/>
            <a:t>destacada</a:t>
          </a:r>
          <a:r>
            <a:rPr lang="en-US" sz="3500" kern="1200" dirty="0"/>
            <a:t> </a:t>
          </a:r>
          <a:r>
            <a:rPr lang="en-US" sz="3500" kern="1200" dirty="0" err="1"/>
            <a:t>por</a:t>
          </a:r>
          <a:r>
            <a:rPr lang="en-US" sz="3500" kern="1200" dirty="0"/>
            <a:t> </a:t>
          </a:r>
          <a:r>
            <a:rPr lang="en-US" sz="3500" kern="1200" dirty="0" err="1"/>
            <a:t>parte</a:t>
          </a:r>
          <a:r>
            <a:rPr lang="en-US" sz="3500" kern="1200" dirty="0"/>
            <a:t> del </a:t>
          </a:r>
          <a:r>
            <a:rPr lang="en-US" sz="3500" kern="1200" dirty="0" err="1"/>
            <a:t>área</a:t>
          </a:r>
          <a:r>
            <a:rPr lang="en-US" sz="3500" kern="1200" dirty="0"/>
            <a:t>)</a:t>
          </a:r>
        </a:p>
      </dsp:txBody>
      <dsp:txXfrm>
        <a:off x="549953" y="395416"/>
        <a:ext cx="10319966" cy="790832"/>
      </dsp:txXfrm>
    </dsp:sp>
    <dsp:sp modelId="{AC811F31-2C81-B746-82C3-72B1011D8C3D}">
      <dsp:nvSpPr>
        <dsp:cNvPr id="0" name=""/>
        <dsp:cNvSpPr/>
      </dsp:nvSpPr>
      <dsp:spPr>
        <a:xfrm>
          <a:off x="55683" y="296562"/>
          <a:ext cx="988540" cy="9885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4C81A3-A375-4242-8724-66D454E531B7}">
      <dsp:nvSpPr>
        <dsp:cNvPr id="0" name=""/>
        <dsp:cNvSpPr/>
      </dsp:nvSpPr>
      <dsp:spPr>
        <a:xfrm>
          <a:off x="837420" y="1581664"/>
          <a:ext cx="10032499" cy="790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7723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 err="1"/>
            <a:t>Observaciones</a:t>
          </a:r>
          <a:r>
            <a:rPr lang="en-US" sz="3500" kern="1200" dirty="0"/>
            <a:t> (</a:t>
          </a:r>
          <a:r>
            <a:rPr lang="en-US" sz="3500" kern="1200" dirty="0" err="1"/>
            <a:t>Oportunidad</a:t>
          </a:r>
          <a:r>
            <a:rPr lang="en-US" sz="3500" kern="1200" dirty="0"/>
            <a:t> de </a:t>
          </a:r>
          <a:r>
            <a:rPr lang="en-US" sz="3500" kern="1200" dirty="0" err="1"/>
            <a:t>Mejora</a:t>
          </a:r>
          <a:r>
            <a:rPr lang="en-US" sz="3500" kern="1200" dirty="0"/>
            <a:t>)</a:t>
          </a:r>
        </a:p>
      </dsp:txBody>
      <dsp:txXfrm>
        <a:off x="837420" y="1581664"/>
        <a:ext cx="10032499" cy="790832"/>
      </dsp:txXfrm>
    </dsp:sp>
    <dsp:sp modelId="{461A58B3-C804-E14B-BE5B-BBA3BA35A5A4}">
      <dsp:nvSpPr>
        <dsp:cNvPr id="0" name=""/>
        <dsp:cNvSpPr/>
      </dsp:nvSpPr>
      <dsp:spPr>
        <a:xfrm>
          <a:off x="343150" y="1482810"/>
          <a:ext cx="988540" cy="9885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94A22D-E273-E749-BC5E-C4C9F1EF2FF9}">
      <dsp:nvSpPr>
        <dsp:cNvPr id="0" name=""/>
        <dsp:cNvSpPr/>
      </dsp:nvSpPr>
      <dsp:spPr>
        <a:xfrm>
          <a:off x="549953" y="2767913"/>
          <a:ext cx="10319966" cy="7908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7723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No </a:t>
          </a:r>
          <a:r>
            <a:rPr lang="en-US" sz="3500" kern="1200" dirty="0" err="1"/>
            <a:t>conformidades</a:t>
          </a:r>
          <a:r>
            <a:rPr lang="en-US" sz="3500" kern="1200" dirty="0"/>
            <a:t> (</a:t>
          </a:r>
          <a:r>
            <a:rPr lang="en-US" sz="3500" kern="1200" dirty="0" err="1"/>
            <a:t>Incumplimiento</a:t>
          </a:r>
          <a:r>
            <a:rPr lang="en-US" sz="3500" kern="1200" dirty="0"/>
            <a:t> de un </a:t>
          </a:r>
          <a:r>
            <a:rPr lang="en-US" sz="3500" kern="1200" dirty="0" err="1"/>
            <a:t>requisito</a:t>
          </a:r>
          <a:r>
            <a:rPr lang="en-US" sz="3500" kern="1200" dirty="0"/>
            <a:t>)</a:t>
          </a:r>
        </a:p>
      </dsp:txBody>
      <dsp:txXfrm>
        <a:off x="549953" y="2767913"/>
        <a:ext cx="10319966" cy="790832"/>
      </dsp:txXfrm>
    </dsp:sp>
    <dsp:sp modelId="{A465412D-7F41-784E-B452-5A2F718DC2ED}">
      <dsp:nvSpPr>
        <dsp:cNvPr id="0" name=""/>
        <dsp:cNvSpPr/>
      </dsp:nvSpPr>
      <dsp:spPr>
        <a:xfrm>
          <a:off x="55683" y="2669059"/>
          <a:ext cx="988540" cy="9885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95738" y="0"/>
            <a:ext cx="3055937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3D2ED-A4F5-448F-AB3C-3134D046FBAF}" type="datetimeFigureOut">
              <a:rPr lang="es-CL" smtClean="0"/>
              <a:t>06-08-18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4850" y="4479925"/>
            <a:ext cx="5643563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95738" y="8842375"/>
            <a:ext cx="3055937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2D778-0B0F-427F-BCF4-DF43FD511DDA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01666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D778-0B0F-427F-BCF4-DF43FD511DDA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2708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D778-0B0F-427F-BCF4-DF43FD511DDA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989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D778-0B0F-427F-BCF4-DF43FD511DDA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9054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D778-0B0F-427F-BCF4-DF43FD511DDA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3878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D778-0B0F-427F-BCF4-DF43FD511DDA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8340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D778-0B0F-427F-BCF4-DF43FD511DDA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81240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D778-0B0F-427F-BCF4-DF43FD511DDA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66736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D778-0B0F-427F-BCF4-DF43FD511DDA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50135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D778-0B0F-427F-BCF4-DF43FD511DDA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2336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D778-0B0F-427F-BCF4-DF43FD511DDA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342947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D778-0B0F-427F-BCF4-DF43FD511DDA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506498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2D778-0B0F-427F-BCF4-DF43FD511DDA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67587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757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4784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470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716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06-08-18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2182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06-08-18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3644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06-08-18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781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622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793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496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6568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8DCC-3A88-49EE-B45E-36DCBE93A36E}" type="datetimeFigureOut">
              <a:rPr lang="es-CL" smtClean="0"/>
              <a:t>06-08-18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909-F770-4DB5-ADCE-10412930D2F2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127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jp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g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915167" y="4495609"/>
            <a:ext cx="6455833" cy="998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latin typeface="+mj-lt"/>
                <a:ea typeface="+mj-ea"/>
                <a:cs typeface="+mj-cs"/>
              </a:rPr>
              <a:t>Auditoria </a:t>
            </a:r>
            <a:r>
              <a:rPr lang="en-US" sz="4800" b="1" dirty="0" err="1">
                <a:latin typeface="+mj-lt"/>
                <a:ea typeface="+mj-ea"/>
                <a:cs typeface="+mj-cs"/>
              </a:rPr>
              <a:t>Interna</a:t>
            </a:r>
            <a:r>
              <a:rPr lang="en-US" sz="4800" b="1" dirty="0">
                <a:latin typeface="+mj-lt"/>
                <a:ea typeface="+mj-ea"/>
                <a:cs typeface="+mj-cs"/>
              </a:rPr>
              <a:t> ISO 9001:2015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latin typeface="+mj-lt"/>
                <a:ea typeface="+mj-ea"/>
                <a:cs typeface="+mj-cs"/>
              </a:rPr>
              <a:t>Promaiz 2018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E26B9EF5-5D92-4AC7-BC55-FC5C4C98E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6199" y="548"/>
            <a:ext cx="4349752" cy="3142889"/>
          </a:xfrm>
          <a:custGeom>
            <a:avLst/>
            <a:gdLst>
              <a:gd name="connsiteX0" fmla="*/ 229420 w 4349752"/>
              <a:gd name="connsiteY0" fmla="*/ 0 h 3142889"/>
              <a:gd name="connsiteX1" fmla="*/ 4120333 w 4349752"/>
              <a:gd name="connsiteY1" fmla="*/ 0 h 3142889"/>
              <a:gd name="connsiteX2" fmla="*/ 4178840 w 4349752"/>
              <a:gd name="connsiteY2" fmla="*/ 121453 h 3142889"/>
              <a:gd name="connsiteX3" fmla="*/ 4349752 w 4349752"/>
              <a:gd name="connsiteY3" fmla="*/ 968013 h 3142889"/>
              <a:gd name="connsiteX4" fmla="*/ 2174876 w 4349752"/>
              <a:gd name="connsiteY4" fmla="*/ 3142889 h 3142889"/>
              <a:gd name="connsiteX5" fmla="*/ 0 w 4349752"/>
              <a:gd name="connsiteY5" fmla="*/ 968013 h 3142889"/>
              <a:gd name="connsiteX6" fmla="*/ 170913 w 4349752"/>
              <a:gd name="connsiteY6" fmla="*/ 121453 h 3142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9752" h="3142889">
                <a:moveTo>
                  <a:pt x="229420" y="0"/>
                </a:moveTo>
                <a:lnTo>
                  <a:pt x="4120333" y="0"/>
                </a:lnTo>
                <a:lnTo>
                  <a:pt x="4178840" y="121453"/>
                </a:lnTo>
                <a:cubicBezTo>
                  <a:pt x="4288894" y="381652"/>
                  <a:pt x="4349752" y="667725"/>
                  <a:pt x="4349752" y="968013"/>
                </a:cubicBezTo>
                <a:cubicBezTo>
                  <a:pt x="4349752" y="2169164"/>
                  <a:pt x="3376027" y="3142889"/>
                  <a:pt x="2174876" y="3142889"/>
                </a:cubicBezTo>
                <a:cubicBezTo>
                  <a:pt x="973725" y="3142889"/>
                  <a:pt x="0" y="2169164"/>
                  <a:pt x="0" y="968013"/>
                </a:cubicBezTo>
                <a:cubicBezTo>
                  <a:pt x="0" y="667725"/>
                  <a:pt x="60858" y="381652"/>
                  <a:pt x="170913" y="12145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F05C5575-0F07-43D0-AE78-81EAA8E67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3759" y="1421356"/>
            <a:ext cx="4538241" cy="5436644"/>
          </a:xfrm>
          <a:custGeom>
            <a:avLst/>
            <a:gdLst>
              <a:gd name="connsiteX0" fmla="*/ 3084645 w 4538241"/>
              <a:gd name="connsiteY0" fmla="*/ 0 h 5436644"/>
              <a:gd name="connsiteX1" fmla="*/ 4285328 w 4538241"/>
              <a:gd name="connsiteY1" fmla="*/ 242407 h 5436644"/>
              <a:gd name="connsiteX2" fmla="*/ 4538241 w 4538241"/>
              <a:gd name="connsiteY2" fmla="*/ 364242 h 5436644"/>
              <a:gd name="connsiteX3" fmla="*/ 4538241 w 4538241"/>
              <a:gd name="connsiteY3" fmla="*/ 5436644 h 5436644"/>
              <a:gd name="connsiteX4" fmla="*/ 1091428 w 4538241"/>
              <a:gd name="connsiteY4" fmla="*/ 5436644 h 5436644"/>
              <a:gd name="connsiteX5" fmla="*/ 903472 w 4538241"/>
              <a:gd name="connsiteY5" fmla="*/ 5265818 h 5436644"/>
              <a:gd name="connsiteX6" fmla="*/ 0 w 4538241"/>
              <a:gd name="connsiteY6" fmla="*/ 3084645 h 5436644"/>
              <a:gd name="connsiteX7" fmla="*/ 3084645 w 4538241"/>
              <a:gd name="connsiteY7" fmla="*/ 0 h 5436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38241" h="5436644">
                <a:moveTo>
                  <a:pt x="3084645" y="0"/>
                </a:moveTo>
                <a:cubicBezTo>
                  <a:pt x="3510546" y="0"/>
                  <a:pt x="3916286" y="86315"/>
                  <a:pt x="4285328" y="242407"/>
                </a:cubicBezTo>
                <a:lnTo>
                  <a:pt x="4538241" y="364242"/>
                </a:lnTo>
                <a:lnTo>
                  <a:pt x="4538241" y="5436644"/>
                </a:lnTo>
                <a:lnTo>
                  <a:pt x="1091428" y="5436644"/>
                </a:lnTo>
                <a:lnTo>
                  <a:pt x="903472" y="5265818"/>
                </a:lnTo>
                <a:cubicBezTo>
                  <a:pt x="345261" y="4707608"/>
                  <a:pt x="0" y="3936446"/>
                  <a:pt x="0" y="3084645"/>
                </a:cubicBezTo>
                <a:cubicBezTo>
                  <a:pt x="0" y="1381043"/>
                  <a:pt x="1381043" y="0"/>
                  <a:pt x="308464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CED520D6-8B57-4047-BB5F-2BE1017B2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9395" y="0"/>
            <a:ext cx="4023360" cy="2980240"/>
          </a:xfrm>
          <a:custGeom>
            <a:avLst/>
            <a:gdLst>
              <a:gd name="connsiteX0" fmla="*/ 248676 w 4023360"/>
              <a:gd name="connsiteY0" fmla="*/ 0 h 2980240"/>
              <a:gd name="connsiteX1" fmla="*/ 3774684 w 4023360"/>
              <a:gd name="connsiteY1" fmla="*/ 0 h 2980240"/>
              <a:gd name="connsiteX2" fmla="*/ 3780561 w 4023360"/>
              <a:gd name="connsiteY2" fmla="*/ 9674 h 2980240"/>
              <a:gd name="connsiteX3" fmla="*/ 4023360 w 4023360"/>
              <a:gd name="connsiteY3" fmla="*/ 968560 h 2980240"/>
              <a:gd name="connsiteX4" fmla="*/ 2011680 w 4023360"/>
              <a:gd name="connsiteY4" fmla="*/ 2980240 h 2980240"/>
              <a:gd name="connsiteX5" fmla="*/ 0 w 4023360"/>
              <a:gd name="connsiteY5" fmla="*/ 968560 h 2980240"/>
              <a:gd name="connsiteX6" fmla="*/ 242799 w 4023360"/>
              <a:gd name="connsiteY6" fmla="*/ 9674 h 298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23360" h="2980240">
                <a:moveTo>
                  <a:pt x="248676" y="0"/>
                </a:moveTo>
                <a:lnTo>
                  <a:pt x="3774684" y="0"/>
                </a:lnTo>
                <a:lnTo>
                  <a:pt x="3780561" y="9674"/>
                </a:lnTo>
                <a:cubicBezTo>
                  <a:pt x="3935405" y="294716"/>
                  <a:pt x="4023360" y="621366"/>
                  <a:pt x="4023360" y="968560"/>
                </a:cubicBezTo>
                <a:cubicBezTo>
                  <a:pt x="4023360" y="2079580"/>
                  <a:pt x="3122700" y="2980240"/>
                  <a:pt x="2011680" y="2980240"/>
                </a:cubicBezTo>
                <a:cubicBezTo>
                  <a:pt x="900660" y="2980240"/>
                  <a:pt x="0" y="2079580"/>
                  <a:pt x="0" y="968560"/>
                </a:cubicBezTo>
                <a:cubicBezTo>
                  <a:pt x="0" y="621366"/>
                  <a:pt x="87955" y="294716"/>
                  <a:pt x="242799" y="967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875" y="625927"/>
            <a:ext cx="2438400" cy="1302961"/>
          </a:xfrm>
          <a:prstGeom prst="rect">
            <a:avLst/>
          </a:prstGeom>
        </p:spPr>
      </p:pic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C7583227-44AB-4ECD-AD51-9EC7A5A3E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6897" y="1584494"/>
            <a:ext cx="4375105" cy="5273507"/>
          </a:xfrm>
          <a:custGeom>
            <a:avLst/>
            <a:gdLst>
              <a:gd name="connsiteX0" fmla="*/ 2921508 w 4375105"/>
              <a:gd name="connsiteY0" fmla="*/ 0 h 5273507"/>
              <a:gd name="connsiteX1" fmla="*/ 4314072 w 4375105"/>
              <a:gd name="connsiteY1" fmla="*/ 352611 h 5273507"/>
              <a:gd name="connsiteX2" fmla="*/ 4375105 w 4375105"/>
              <a:gd name="connsiteY2" fmla="*/ 389689 h 5273507"/>
              <a:gd name="connsiteX3" fmla="*/ 4375105 w 4375105"/>
              <a:gd name="connsiteY3" fmla="*/ 5273507 h 5273507"/>
              <a:gd name="connsiteX4" fmla="*/ 1193705 w 4375105"/>
              <a:gd name="connsiteY4" fmla="*/ 5273507 h 5273507"/>
              <a:gd name="connsiteX5" fmla="*/ 1063158 w 4375105"/>
              <a:gd name="connsiteY5" fmla="*/ 5175886 h 5273507"/>
              <a:gd name="connsiteX6" fmla="*/ 0 w 4375105"/>
              <a:gd name="connsiteY6" fmla="*/ 2921508 h 5273507"/>
              <a:gd name="connsiteX7" fmla="*/ 2921508 w 4375105"/>
              <a:gd name="connsiteY7" fmla="*/ 0 h 527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105" h="5273507">
                <a:moveTo>
                  <a:pt x="2921508" y="0"/>
                </a:moveTo>
                <a:cubicBezTo>
                  <a:pt x="3425728" y="0"/>
                  <a:pt x="3900114" y="127735"/>
                  <a:pt x="4314072" y="352611"/>
                </a:cubicBezTo>
                <a:lnTo>
                  <a:pt x="4375105" y="389689"/>
                </a:lnTo>
                <a:lnTo>
                  <a:pt x="4375105" y="5273507"/>
                </a:lnTo>
                <a:lnTo>
                  <a:pt x="1193705" y="5273507"/>
                </a:lnTo>
                <a:lnTo>
                  <a:pt x="1063158" y="5175886"/>
                </a:lnTo>
                <a:cubicBezTo>
                  <a:pt x="413861" y="4640038"/>
                  <a:pt x="0" y="3829104"/>
                  <a:pt x="0" y="2921508"/>
                </a:cubicBezTo>
                <a:cubicBezTo>
                  <a:pt x="0" y="1308004"/>
                  <a:pt x="1308004" y="0"/>
                  <a:pt x="292150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5E4581-FBFF-134D-9326-779E73B0C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1130" y="3339058"/>
            <a:ext cx="3088111" cy="2313102"/>
          </a:xfrm>
          <a:prstGeom prst="rect">
            <a:avLst/>
          </a:prstGeom>
        </p:spPr>
      </p:pic>
      <p:sp>
        <p:nvSpPr>
          <p:cNvPr id="6" name="AutoShape 4" descr="Image result for corn"/>
          <p:cNvSpPr>
            <a:spLocks noChangeAspect="1" noChangeArrowheads="1"/>
          </p:cNvSpPr>
          <p:nvPr/>
        </p:nvSpPr>
        <p:spPr bwMode="auto">
          <a:xfrm>
            <a:off x="392057" y="770206"/>
            <a:ext cx="1847133" cy="184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346678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BD1AA4-CC0C-E349-88AA-F404D470C444}"/>
              </a:ext>
            </a:extLst>
          </p:cNvPr>
          <p:cNvSpPr txBox="1"/>
          <p:nvPr/>
        </p:nvSpPr>
        <p:spPr>
          <a:xfrm>
            <a:off x="276225" y="1844299"/>
            <a:ext cx="11471490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Puntos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Presentación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criterio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alcance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la auditoria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Procedimiento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Auditoria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Vias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Planificación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Cronograma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auditoria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450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BD1AA4-CC0C-E349-88AA-F404D470C444}"/>
              </a:ext>
            </a:extLst>
          </p:cNvPr>
          <p:cNvSpPr txBox="1"/>
          <p:nvPr/>
        </p:nvSpPr>
        <p:spPr>
          <a:xfrm>
            <a:off x="276225" y="1436956"/>
            <a:ext cx="1147149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Presentación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Auditor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649110D-BB44-2746-88BD-0DD393D59A43}"/>
              </a:ext>
            </a:extLst>
          </p:cNvPr>
          <p:cNvSpPr/>
          <p:nvPr/>
        </p:nvSpPr>
        <p:spPr>
          <a:xfrm>
            <a:off x="224892" y="3037666"/>
            <a:ext cx="2805193" cy="1363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Carolina Ramírez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Control de Calidad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A0C389C-30BA-6E45-A0AC-D425ECF6EBF0}"/>
              </a:ext>
            </a:extLst>
          </p:cNvPr>
          <p:cNvSpPr/>
          <p:nvPr/>
        </p:nvSpPr>
        <p:spPr>
          <a:xfrm>
            <a:off x="7916" y="4510004"/>
            <a:ext cx="2805193" cy="1363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Carlos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Beckar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Materias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Primas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C8BAE7A-BEEF-3B49-9249-9330C152C6E8}"/>
              </a:ext>
            </a:extLst>
          </p:cNvPr>
          <p:cNvSpPr/>
          <p:nvPr/>
        </p:nvSpPr>
        <p:spPr>
          <a:xfrm>
            <a:off x="3166987" y="3091909"/>
            <a:ext cx="2805193" cy="1363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Joshua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Zenteno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Mantenimiento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42B1BB9-8C3B-2C49-A888-86C9DF806CC9}"/>
              </a:ext>
            </a:extLst>
          </p:cNvPr>
          <p:cNvSpPr/>
          <p:nvPr/>
        </p:nvSpPr>
        <p:spPr>
          <a:xfrm>
            <a:off x="3166986" y="4510004"/>
            <a:ext cx="2805193" cy="1363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Guillermo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Abarca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Producto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Terminado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D7498BC-F540-A443-81B5-4AFB238A4D86}"/>
              </a:ext>
            </a:extLst>
          </p:cNvPr>
          <p:cNvSpPr/>
          <p:nvPr/>
        </p:nvSpPr>
        <p:spPr>
          <a:xfrm>
            <a:off x="6053543" y="3037665"/>
            <a:ext cx="2805193" cy="1363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Carlos Rodríguez</a:t>
            </a:r>
          </a:p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Prevención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Riesgos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988B7CA-153A-8B45-9411-E5B9C6FCB45B}"/>
              </a:ext>
            </a:extLst>
          </p:cNvPr>
          <p:cNvSpPr/>
          <p:nvPr/>
        </p:nvSpPr>
        <p:spPr>
          <a:xfrm>
            <a:off x="6190445" y="4510004"/>
            <a:ext cx="2805193" cy="1363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Anthony Greig Control de Calidad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899E7D2-5FB5-E140-B754-86CA07D6E4F7}"/>
              </a:ext>
            </a:extLst>
          </p:cNvPr>
          <p:cNvSpPr/>
          <p:nvPr/>
        </p:nvSpPr>
        <p:spPr>
          <a:xfrm>
            <a:off x="8995638" y="3037665"/>
            <a:ext cx="2805193" cy="1363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Francisco Rivera</a:t>
            </a:r>
          </a:p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Contabilidad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95AAB0-E020-FC49-BEE4-117115E27F16}"/>
              </a:ext>
            </a:extLst>
          </p:cNvPr>
          <p:cNvSpPr/>
          <p:nvPr/>
        </p:nvSpPr>
        <p:spPr>
          <a:xfrm>
            <a:off x="9213904" y="4510003"/>
            <a:ext cx="2805193" cy="1363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Gody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Sosa</a:t>
            </a:r>
          </a:p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Producción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– SIG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Inocuidad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CFBB999-31FC-1C40-A14A-9ABCDAA99803}"/>
              </a:ext>
            </a:extLst>
          </p:cNvPr>
          <p:cNvSpPr/>
          <p:nvPr/>
        </p:nvSpPr>
        <p:spPr>
          <a:xfrm>
            <a:off x="4650946" y="1619570"/>
            <a:ext cx="2805193" cy="1363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Daniel Usó</a:t>
            </a:r>
          </a:p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Producción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– SIG Calidad</a:t>
            </a:r>
          </a:p>
        </p:txBody>
      </p:sp>
    </p:spTree>
    <p:extLst>
      <p:ext uri="{BB962C8B-B14F-4D97-AF65-F5344CB8AC3E}">
        <p14:creationId xmlns:p14="http://schemas.microsoft.com/office/powerpoint/2010/main" val="3460214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BD1AA4-CC0C-E349-88AA-F404D470C444}"/>
              </a:ext>
            </a:extLst>
          </p:cNvPr>
          <p:cNvSpPr txBox="1"/>
          <p:nvPr/>
        </p:nvSpPr>
        <p:spPr>
          <a:xfrm>
            <a:off x="276225" y="1436956"/>
            <a:ext cx="11471490" cy="48013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alcance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criterio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auditoria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Producción</a:t>
            </a:r>
            <a:r>
              <a:rPr lang="en-US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3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comercialización</a:t>
            </a:r>
            <a:r>
              <a:rPr lang="en-US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3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productos</a:t>
            </a:r>
            <a:r>
              <a:rPr lang="en-US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derivados</a:t>
            </a:r>
            <a:r>
              <a:rPr lang="en-US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3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molienda</a:t>
            </a:r>
            <a:r>
              <a:rPr lang="en-US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húmeda</a:t>
            </a:r>
            <a:r>
              <a:rPr lang="en-US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3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maíz</a:t>
            </a:r>
            <a:r>
              <a:rPr lang="en-US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algn="ctr"/>
            <a:endParaRPr lang="en-US" sz="3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Criterio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Norma ISO 9001:2015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*no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aplicabilidad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requisito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8.3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asociado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diseño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desarrollo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productos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4131A9F-F0D2-194C-9704-32216074928F}"/>
              </a:ext>
            </a:extLst>
          </p:cNvPr>
          <p:cNvSpPr/>
          <p:nvPr/>
        </p:nvSpPr>
        <p:spPr>
          <a:xfrm>
            <a:off x="5100398" y="2092271"/>
            <a:ext cx="1424390" cy="5656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SGC</a:t>
            </a:r>
          </a:p>
        </p:txBody>
      </p:sp>
    </p:spTree>
    <p:extLst>
      <p:ext uri="{BB962C8B-B14F-4D97-AF65-F5344CB8AC3E}">
        <p14:creationId xmlns:p14="http://schemas.microsoft.com/office/powerpoint/2010/main" val="2770761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A843E02-E4E6-3C4D-AECA-5EF1F4420B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7925841"/>
              </p:ext>
            </p:extLst>
          </p:nvPr>
        </p:nvGraphicFramePr>
        <p:xfrm>
          <a:off x="716693" y="1878227"/>
          <a:ext cx="10923372" cy="3954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F58E330-CF4D-5B41-94A0-DF3FED6A564A}"/>
              </a:ext>
            </a:extLst>
          </p:cNvPr>
          <p:cNvSpPr txBox="1"/>
          <p:nvPr/>
        </p:nvSpPr>
        <p:spPr>
          <a:xfrm>
            <a:off x="276225" y="1436956"/>
            <a:ext cx="1147149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Procedimiento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Auditoría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842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A843E02-E4E6-3C4D-AECA-5EF1F4420B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2133550"/>
              </p:ext>
            </p:extLst>
          </p:nvPr>
        </p:nvGraphicFramePr>
        <p:xfrm>
          <a:off x="716693" y="1878227"/>
          <a:ext cx="10923372" cy="3954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F58E330-CF4D-5B41-94A0-DF3FED6A564A}"/>
              </a:ext>
            </a:extLst>
          </p:cNvPr>
          <p:cNvSpPr txBox="1"/>
          <p:nvPr/>
        </p:nvSpPr>
        <p:spPr>
          <a:xfrm>
            <a:off x="276225" y="1436956"/>
            <a:ext cx="1147149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Tipos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Hallazgos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378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58E330-CF4D-5B41-94A0-DF3FED6A564A}"/>
              </a:ext>
            </a:extLst>
          </p:cNvPr>
          <p:cNvSpPr txBox="1"/>
          <p:nvPr/>
        </p:nvSpPr>
        <p:spPr>
          <a:xfrm>
            <a:off x="276225" y="1436956"/>
            <a:ext cx="11471490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Vias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Hallazgos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serán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informados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formalmente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reunion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retroalimentación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auditados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reunion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cierre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962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316629-DB4A-9541-932F-D39FA341C7BF}"/>
              </a:ext>
            </a:extLst>
          </p:cNvPr>
          <p:cNvSpPr txBox="1"/>
          <p:nvPr/>
        </p:nvSpPr>
        <p:spPr>
          <a:xfrm>
            <a:off x="276225" y="1436956"/>
            <a:ext cx="1147149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Planificación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Auditoría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80CEEBF-4B7C-CC42-9DD7-5D1B83A8A02F}"/>
              </a:ext>
            </a:extLst>
          </p:cNvPr>
          <p:cNvGraphicFramePr>
            <a:graphicFrameLocks noGrp="1"/>
          </p:cNvGraphicFramePr>
          <p:nvPr/>
        </p:nvGraphicFramePr>
        <p:xfrm>
          <a:off x="513166" y="2487425"/>
          <a:ext cx="486474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583">
                  <a:extLst>
                    <a:ext uri="{9D8B030D-6E8A-4147-A177-3AD203B41FA5}">
                      <a16:colId xmlns:a16="http://schemas.microsoft.com/office/drawing/2014/main" val="500682744"/>
                    </a:ext>
                  </a:extLst>
                </a:gridCol>
                <a:gridCol w="3084163">
                  <a:extLst>
                    <a:ext uri="{9D8B030D-6E8A-4147-A177-3AD203B41FA5}">
                      <a16:colId xmlns:a16="http://schemas.microsoft.com/office/drawing/2014/main" val="2166790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7/08/2018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799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09:00 – 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Reunión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inicio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80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9:30 – 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Modulo de auditoria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290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11:00 – 13:00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Modulo de auditoria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01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13:00 – 14:00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Almuerzo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27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14:30– 16:00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Modulo de auditoria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060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16:00 – 17:00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Reunión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Auditores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17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17:00 – 17:30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Retroalimentación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Auditados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86883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FC80823-47D8-D043-B3BC-E777101F4E84}"/>
              </a:ext>
            </a:extLst>
          </p:cNvPr>
          <p:cNvGraphicFramePr>
            <a:graphicFrameLocks noGrp="1"/>
          </p:cNvGraphicFramePr>
          <p:nvPr/>
        </p:nvGraphicFramePr>
        <p:xfrm>
          <a:off x="6523414" y="2487425"/>
          <a:ext cx="48647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583">
                  <a:extLst>
                    <a:ext uri="{9D8B030D-6E8A-4147-A177-3AD203B41FA5}">
                      <a16:colId xmlns:a16="http://schemas.microsoft.com/office/drawing/2014/main" val="1309121591"/>
                    </a:ext>
                  </a:extLst>
                </a:gridCol>
                <a:gridCol w="3084163">
                  <a:extLst>
                    <a:ext uri="{9D8B030D-6E8A-4147-A177-3AD203B41FA5}">
                      <a16:colId xmlns:a16="http://schemas.microsoft.com/office/drawing/2014/main" val="830547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8/08/2018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12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09:00 – 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Modulo de auditoria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80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11:00 – 13:00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Modulo de auditoria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324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13:00 – 14:00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Almuerzo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2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14:00 – 15:00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Reunión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Auditores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18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15:00– 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Retroalimentación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Auditados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36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15:30 – 16:30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Reunión</a:t>
                      </a:r>
                      <a:r>
                        <a:rPr lang="en-US" dirty="0"/>
                        <a:t> Final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336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4390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D4ACB01-4EF6-E744-A023-34E6C69253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792445"/>
              </p:ext>
            </p:extLst>
          </p:nvPr>
        </p:nvGraphicFramePr>
        <p:xfrm>
          <a:off x="849662" y="1954687"/>
          <a:ext cx="10448602" cy="3969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4301">
                  <a:extLst>
                    <a:ext uri="{9D8B030D-6E8A-4147-A177-3AD203B41FA5}">
                      <a16:colId xmlns:a16="http://schemas.microsoft.com/office/drawing/2014/main" val="2180786199"/>
                    </a:ext>
                  </a:extLst>
                </a:gridCol>
                <a:gridCol w="5224301">
                  <a:extLst>
                    <a:ext uri="{9D8B030D-6E8A-4147-A177-3AD203B41FA5}">
                      <a16:colId xmlns:a16="http://schemas.microsoft.com/office/drawing/2014/main" val="973466861"/>
                    </a:ext>
                  </a:extLst>
                </a:gridCol>
              </a:tblGrid>
              <a:tr h="82737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AREA COMERCIAL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RRHH – PREVENCIÓN DE RIESGOS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0929828"/>
                  </a:ext>
                </a:extLst>
              </a:tr>
              <a:tr h="140004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AUDITADO: </a:t>
                      </a:r>
                    </a:p>
                    <a:p>
                      <a:pPr algn="ctr"/>
                      <a:r>
                        <a:rPr lang="en-US" dirty="0"/>
                        <a:t>ROBERTO MORA </a:t>
                      </a:r>
                    </a:p>
                    <a:p>
                      <a:pPr algn="ctr"/>
                      <a:r>
                        <a:rPr lang="en-US" dirty="0"/>
                        <a:t>GERENTE COMERCIAL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AUDITADO:</a:t>
                      </a:r>
                    </a:p>
                    <a:p>
                      <a:pPr algn="ctr"/>
                      <a:r>
                        <a:rPr lang="en-US" dirty="0"/>
                        <a:t>JUAN SAN MARTÍN ENCARGADO RRHH</a:t>
                      </a:r>
                    </a:p>
                    <a:p>
                      <a:pPr algn="ctr"/>
                      <a:r>
                        <a:rPr lang="en-US" dirty="0"/>
                        <a:t>CARLOS RODRÍGUEZ  PREVENCIONISTA DE RIESGO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139321"/>
                  </a:ext>
                </a:extLst>
              </a:tr>
              <a:tr h="87502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AUDITORES:</a:t>
                      </a:r>
                    </a:p>
                    <a:p>
                      <a:pPr algn="ctr"/>
                      <a:r>
                        <a:rPr lang="en-US" dirty="0"/>
                        <a:t>GODY SOSA</a:t>
                      </a:r>
                    </a:p>
                    <a:p>
                      <a:pPr algn="ctr"/>
                      <a:r>
                        <a:rPr lang="en-US" dirty="0"/>
                        <a:t>DANIEL USÓ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AUDITORES:</a:t>
                      </a:r>
                    </a:p>
                    <a:p>
                      <a:pPr algn="ctr"/>
                      <a:r>
                        <a:rPr lang="en-US" dirty="0"/>
                        <a:t>CAROLINA RAMÍREZ</a:t>
                      </a:r>
                    </a:p>
                    <a:p>
                      <a:pPr algn="ctr"/>
                      <a:r>
                        <a:rPr lang="en-US" dirty="0"/>
                        <a:t>JOSHUA ZENTENO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152937"/>
                  </a:ext>
                </a:extLst>
              </a:tr>
              <a:tr h="827378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UBICACIÓN:</a:t>
                      </a:r>
                    </a:p>
                    <a:p>
                      <a:pPr algn="ctr"/>
                      <a:r>
                        <a:rPr lang="en-US" dirty="0"/>
                        <a:t>OFICINA GERENCIA COMERCIAL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UBICACIÓN:</a:t>
                      </a:r>
                    </a:p>
                    <a:p>
                      <a:pPr algn="ctr"/>
                      <a:r>
                        <a:rPr lang="en-US" dirty="0"/>
                        <a:t>SALA DE REUNIONES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7859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6316629-DB4A-9541-932F-D39FA341C7BF}"/>
              </a:ext>
            </a:extLst>
          </p:cNvPr>
          <p:cNvSpPr txBox="1"/>
          <p:nvPr/>
        </p:nvSpPr>
        <p:spPr>
          <a:xfrm>
            <a:off x="276225" y="1436956"/>
            <a:ext cx="1147149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Cronograma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Auditoría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07/08/2018 – 9:30 a 11:00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158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D4ACB01-4EF6-E744-A023-34E6C69253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553671"/>
              </p:ext>
            </p:extLst>
          </p:nvPr>
        </p:nvGraphicFramePr>
        <p:xfrm>
          <a:off x="849662" y="1954687"/>
          <a:ext cx="10448601" cy="3969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2867">
                  <a:extLst>
                    <a:ext uri="{9D8B030D-6E8A-4147-A177-3AD203B41FA5}">
                      <a16:colId xmlns:a16="http://schemas.microsoft.com/office/drawing/2014/main" val="2180786199"/>
                    </a:ext>
                  </a:extLst>
                </a:gridCol>
                <a:gridCol w="3482867">
                  <a:extLst>
                    <a:ext uri="{9D8B030D-6E8A-4147-A177-3AD203B41FA5}">
                      <a16:colId xmlns:a16="http://schemas.microsoft.com/office/drawing/2014/main" val="973466861"/>
                    </a:ext>
                  </a:extLst>
                </a:gridCol>
                <a:gridCol w="3482867">
                  <a:extLst>
                    <a:ext uri="{9D8B030D-6E8A-4147-A177-3AD203B41FA5}">
                      <a16:colId xmlns:a16="http://schemas.microsoft.com/office/drawing/2014/main" val="668148658"/>
                    </a:ext>
                  </a:extLst>
                </a:gridCol>
              </a:tblGrid>
              <a:tr h="82737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MATERIAS PRIMAS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INSUMOS PAÑOL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INFORMÁTICA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0929828"/>
                  </a:ext>
                </a:extLst>
              </a:tr>
              <a:tr h="140004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AUDITADO: </a:t>
                      </a:r>
                    </a:p>
                    <a:p>
                      <a:pPr algn="ctr"/>
                      <a:r>
                        <a:rPr lang="en-US" dirty="0"/>
                        <a:t>CARLOS BECKAR </a:t>
                      </a:r>
                    </a:p>
                    <a:p>
                      <a:pPr algn="ctr"/>
                      <a:r>
                        <a:rPr lang="en-US" dirty="0"/>
                        <a:t>SUPERVISOR SILOS Y MATERIAS PRIMAS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AUDITADO:</a:t>
                      </a:r>
                    </a:p>
                    <a:p>
                      <a:pPr algn="ctr"/>
                      <a:r>
                        <a:rPr lang="en-US" b="0" dirty="0"/>
                        <a:t>SERGIO RAHMER</a:t>
                      </a:r>
                    </a:p>
                    <a:p>
                      <a:pPr algn="ctr"/>
                      <a:r>
                        <a:rPr lang="en-US" b="0" dirty="0"/>
                        <a:t>SUPERVISOR COMPRAS PAÑOL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AUDITADO:</a:t>
                      </a:r>
                    </a:p>
                    <a:p>
                      <a:pPr algn="ctr"/>
                      <a:r>
                        <a:rPr lang="en-US" b="0" dirty="0"/>
                        <a:t>JOSÉ LUIS VARGAS</a:t>
                      </a:r>
                    </a:p>
                    <a:p>
                      <a:pPr algn="ctr"/>
                      <a:r>
                        <a:rPr lang="en-US" b="0" dirty="0"/>
                        <a:t>ADMINISTRATIVO LOGISTICA SISTEMAS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139321"/>
                  </a:ext>
                </a:extLst>
              </a:tr>
              <a:tr h="87502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AUDITORES:</a:t>
                      </a:r>
                    </a:p>
                    <a:p>
                      <a:pPr algn="ctr"/>
                      <a:r>
                        <a:rPr lang="en-US" dirty="0"/>
                        <a:t>FRANCISCO RIVERA</a:t>
                      </a:r>
                    </a:p>
                    <a:p>
                      <a:pPr algn="ctr"/>
                      <a:r>
                        <a:rPr lang="en-US" dirty="0"/>
                        <a:t>CARLOS RODRÍGUEZ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AUDITORES:</a:t>
                      </a:r>
                    </a:p>
                    <a:p>
                      <a:pPr algn="ctr"/>
                      <a:r>
                        <a:rPr lang="en-US" b="0" dirty="0"/>
                        <a:t>GODY SOSA</a:t>
                      </a:r>
                    </a:p>
                    <a:p>
                      <a:pPr algn="ctr"/>
                      <a:r>
                        <a:rPr lang="en-US" b="0" dirty="0"/>
                        <a:t>JOSHUA ZENTENO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AUDITORES:</a:t>
                      </a:r>
                    </a:p>
                    <a:p>
                      <a:pPr algn="ctr"/>
                      <a:r>
                        <a:rPr lang="en-US" b="0" dirty="0"/>
                        <a:t>CAROLINA RAMIREZ</a:t>
                      </a:r>
                    </a:p>
                    <a:p>
                      <a:pPr algn="ctr"/>
                      <a:r>
                        <a:rPr lang="en-US" b="0" dirty="0"/>
                        <a:t>DANIEL USÓ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152937"/>
                  </a:ext>
                </a:extLst>
              </a:tr>
              <a:tr h="827378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UBICACIÓN:</a:t>
                      </a:r>
                    </a:p>
                    <a:p>
                      <a:pPr algn="ctr"/>
                      <a:r>
                        <a:rPr lang="en-US" dirty="0"/>
                        <a:t>OFICINA SILOS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UBICACIÓN:</a:t>
                      </a:r>
                    </a:p>
                    <a:p>
                      <a:pPr algn="ctr"/>
                      <a:r>
                        <a:rPr lang="en-US" dirty="0"/>
                        <a:t>OFICINA BODEGA PAÑOL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UBICACIÓN:</a:t>
                      </a:r>
                    </a:p>
                    <a:p>
                      <a:pPr algn="ctr"/>
                      <a:r>
                        <a:rPr lang="en-US" dirty="0"/>
                        <a:t>OFICINA INFORMÁTICA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7859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6316629-DB4A-9541-932F-D39FA341C7BF}"/>
              </a:ext>
            </a:extLst>
          </p:cNvPr>
          <p:cNvSpPr txBox="1"/>
          <p:nvPr/>
        </p:nvSpPr>
        <p:spPr>
          <a:xfrm>
            <a:off x="276225" y="1436956"/>
            <a:ext cx="1147149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Cronograma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Auditoría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07/08/2018 – 11:30 a 13:00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467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D4ACB01-4EF6-E744-A023-34E6C69253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964329"/>
              </p:ext>
            </p:extLst>
          </p:nvPr>
        </p:nvGraphicFramePr>
        <p:xfrm>
          <a:off x="849662" y="1954687"/>
          <a:ext cx="11068535" cy="3969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2135">
                  <a:extLst>
                    <a:ext uri="{9D8B030D-6E8A-4147-A177-3AD203B41FA5}">
                      <a16:colId xmlns:a16="http://schemas.microsoft.com/office/drawing/2014/main" val="2180786199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973466861"/>
                    </a:ext>
                  </a:extLst>
                </a:gridCol>
              </a:tblGrid>
              <a:tr h="82737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CONTROL DE CALIDAD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MANTENIMIENTO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0929828"/>
                  </a:ext>
                </a:extLst>
              </a:tr>
              <a:tr h="140004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AUDITADO: </a:t>
                      </a:r>
                    </a:p>
                    <a:p>
                      <a:pPr algn="ctr"/>
                      <a:r>
                        <a:rPr lang="en-US" dirty="0"/>
                        <a:t>ANTHONY GREIG</a:t>
                      </a:r>
                    </a:p>
                    <a:p>
                      <a:pPr algn="ctr"/>
                      <a:r>
                        <a:rPr lang="en-US" dirty="0"/>
                        <a:t>JEFE CONTROL DE CALIDAD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AUDITADO:</a:t>
                      </a:r>
                    </a:p>
                    <a:p>
                      <a:pPr algn="ctr"/>
                      <a:r>
                        <a:rPr lang="en-US" b="0" dirty="0"/>
                        <a:t>CLAUDIO LEIVA</a:t>
                      </a:r>
                    </a:p>
                    <a:p>
                      <a:pPr algn="ctr"/>
                      <a:r>
                        <a:rPr lang="en-US" b="0" dirty="0"/>
                        <a:t>JEFE DE MANTENCIÓN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139321"/>
                  </a:ext>
                </a:extLst>
              </a:tr>
              <a:tr h="87502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AUDITORES:</a:t>
                      </a:r>
                    </a:p>
                    <a:p>
                      <a:pPr algn="ctr"/>
                      <a:r>
                        <a:rPr lang="en-US" dirty="0"/>
                        <a:t>FRANCISCO RIVERA</a:t>
                      </a:r>
                    </a:p>
                    <a:p>
                      <a:pPr algn="ctr"/>
                      <a:r>
                        <a:rPr lang="en-US" dirty="0"/>
                        <a:t>CARLOS RODRIGUEZ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AUDITORES:</a:t>
                      </a:r>
                    </a:p>
                    <a:p>
                      <a:pPr algn="ctr"/>
                      <a:r>
                        <a:rPr lang="en-US" b="0" dirty="0"/>
                        <a:t>DANIEL USÓ</a:t>
                      </a:r>
                    </a:p>
                    <a:p>
                      <a:pPr algn="ctr"/>
                      <a:r>
                        <a:rPr lang="en-US" b="0" dirty="0"/>
                        <a:t>CARLOS BECKAR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152937"/>
                  </a:ext>
                </a:extLst>
              </a:tr>
              <a:tr h="827378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UBICACIÓN:</a:t>
                      </a:r>
                    </a:p>
                    <a:p>
                      <a:pPr algn="ctr"/>
                      <a:r>
                        <a:rPr lang="en-US" dirty="0"/>
                        <a:t>OFICINA LABORATORIO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UBICACIÓN:</a:t>
                      </a:r>
                    </a:p>
                    <a:p>
                      <a:pPr algn="ctr"/>
                      <a:r>
                        <a:rPr lang="en-US" dirty="0"/>
                        <a:t>SALA DE REUNIONES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7859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6316629-DB4A-9541-932F-D39FA341C7BF}"/>
              </a:ext>
            </a:extLst>
          </p:cNvPr>
          <p:cNvSpPr txBox="1"/>
          <p:nvPr/>
        </p:nvSpPr>
        <p:spPr>
          <a:xfrm>
            <a:off x="276225" y="1436956"/>
            <a:ext cx="1147149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Cronograma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Auditoría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07/08/2018 – 14:30 a 16:00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985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D4ACB01-4EF6-E744-A023-34E6C69253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068729"/>
              </p:ext>
            </p:extLst>
          </p:nvPr>
        </p:nvGraphicFramePr>
        <p:xfrm>
          <a:off x="849662" y="1954687"/>
          <a:ext cx="10727572" cy="3969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3786">
                  <a:extLst>
                    <a:ext uri="{9D8B030D-6E8A-4147-A177-3AD203B41FA5}">
                      <a16:colId xmlns:a16="http://schemas.microsoft.com/office/drawing/2014/main" val="2180786199"/>
                    </a:ext>
                  </a:extLst>
                </a:gridCol>
                <a:gridCol w="5363786">
                  <a:extLst>
                    <a:ext uri="{9D8B030D-6E8A-4147-A177-3AD203B41FA5}">
                      <a16:colId xmlns:a16="http://schemas.microsoft.com/office/drawing/2014/main" val="973466861"/>
                    </a:ext>
                  </a:extLst>
                </a:gridCol>
              </a:tblGrid>
              <a:tr h="82737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SISTEMA DE GESTIÓN DE CALIDAD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PRODUCCIÓN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0929828"/>
                  </a:ext>
                </a:extLst>
              </a:tr>
              <a:tr h="140004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AUDITADO: </a:t>
                      </a:r>
                    </a:p>
                    <a:p>
                      <a:pPr algn="ctr"/>
                      <a:r>
                        <a:rPr lang="en-US" dirty="0"/>
                        <a:t>DANIEL USÓ</a:t>
                      </a:r>
                    </a:p>
                    <a:p>
                      <a:pPr algn="ctr"/>
                      <a:r>
                        <a:rPr lang="en-US" dirty="0"/>
                        <a:t>AUDITOR LIDER</a:t>
                      </a:r>
                    </a:p>
                    <a:p>
                      <a:pPr algn="ctr"/>
                      <a:r>
                        <a:rPr lang="en-US" dirty="0"/>
                        <a:t>GESTION DE CALIDAD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AUDITADO:</a:t>
                      </a:r>
                    </a:p>
                    <a:p>
                      <a:pPr algn="ctr"/>
                      <a:r>
                        <a:rPr lang="en-US" b="0" dirty="0"/>
                        <a:t>MARTA GARCIA</a:t>
                      </a:r>
                    </a:p>
                    <a:p>
                      <a:pPr algn="ctr"/>
                      <a:r>
                        <a:rPr lang="en-US" b="0" dirty="0"/>
                        <a:t>JEFE DE PRODUCCIÓN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139321"/>
                  </a:ext>
                </a:extLst>
              </a:tr>
              <a:tr h="87502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AUDITORES:</a:t>
                      </a:r>
                    </a:p>
                    <a:p>
                      <a:pPr algn="ctr"/>
                      <a:r>
                        <a:rPr lang="en-US" b="0" dirty="0"/>
                        <a:t>ANTHONY GREIG</a:t>
                      </a:r>
                    </a:p>
                    <a:p>
                      <a:pPr algn="ctr"/>
                      <a:r>
                        <a:rPr lang="en-US" b="0" dirty="0"/>
                        <a:t>FRANCISCO RIVERA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AUDITORES:</a:t>
                      </a:r>
                    </a:p>
                    <a:p>
                      <a:pPr algn="ctr"/>
                      <a:r>
                        <a:rPr lang="en-US" b="1" dirty="0"/>
                        <a:t> </a:t>
                      </a:r>
                      <a:r>
                        <a:rPr lang="en-US" b="0" dirty="0"/>
                        <a:t>GUILLERMO ABARCA</a:t>
                      </a:r>
                    </a:p>
                    <a:p>
                      <a:pPr algn="ctr"/>
                      <a:r>
                        <a:rPr lang="en-US" b="0" dirty="0"/>
                        <a:t>CAROLINA RAMÍREZ</a:t>
                      </a:r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152937"/>
                  </a:ext>
                </a:extLst>
              </a:tr>
              <a:tr h="827378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UBICACIÓN:</a:t>
                      </a:r>
                    </a:p>
                    <a:p>
                      <a:pPr algn="ctr"/>
                      <a:r>
                        <a:rPr lang="en-US" dirty="0"/>
                        <a:t>SALA DE REUNIONES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UBICACIÓN:</a:t>
                      </a:r>
                    </a:p>
                    <a:p>
                      <a:pPr algn="ctr"/>
                      <a:r>
                        <a:rPr lang="en-US" dirty="0"/>
                        <a:t>SALA DE CONTROL PRODUCCIÓN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7859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6316629-DB4A-9541-932F-D39FA341C7BF}"/>
              </a:ext>
            </a:extLst>
          </p:cNvPr>
          <p:cNvSpPr txBox="1"/>
          <p:nvPr/>
        </p:nvSpPr>
        <p:spPr>
          <a:xfrm>
            <a:off x="276225" y="1436956"/>
            <a:ext cx="1147149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Cronograma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Auditoría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08/08/2018 – 09:00 a 11:00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966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D4ACB01-4EF6-E744-A023-34E6C69253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333717"/>
              </p:ext>
            </p:extLst>
          </p:nvPr>
        </p:nvGraphicFramePr>
        <p:xfrm>
          <a:off x="849662" y="1954687"/>
          <a:ext cx="10727572" cy="3969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3786">
                  <a:extLst>
                    <a:ext uri="{9D8B030D-6E8A-4147-A177-3AD203B41FA5}">
                      <a16:colId xmlns:a16="http://schemas.microsoft.com/office/drawing/2014/main" val="2180786199"/>
                    </a:ext>
                  </a:extLst>
                </a:gridCol>
                <a:gridCol w="5363786">
                  <a:extLst>
                    <a:ext uri="{9D8B030D-6E8A-4147-A177-3AD203B41FA5}">
                      <a16:colId xmlns:a16="http://schemas.microsoft.com/office/drawing/2014/main" val="973466861"/>
                    </a:ext>
                  </a:extLst>
                </a:gridCol>
              </a:tblGrid>
              <a:tr h="82737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PRODUCTOS TERMINADOS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DIRECCIÓN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0929828"/>
                  </a:ext>
                </a:extLst>
              </a:tr>
              <a:tr h="140004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AUDITADO: </a:t>
                      </a:r>
                    </a:p>
                    <a:p>
                      <a:pPr algn="ctr"/>
                      <a:r>
                        <a:rPr lang="en-US" dirty="0"/>
                        <a:t>GUILLERMO ABARCA</a:t>
                      </a:r>
                    </a:p>
                    <a:p>
                      <a:pPr algn="ctr"/>
                      <a:r>
                        <a:rPr lang="en-US" dirty="0"/>
                        <a:t>SUPERVISOR LOGISTICA Y DESPACHO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AUDITADO:</a:t>
                      </a:r>
                    </a:p>
                    <a:p>
                      <a:pPr algn="ctr"/>
                      <a:r>
                        <a:rPr lang="en-US" b="0" dirty="0"/>
                        <a:t>ROBERTO MORA GERENTE COMERCIAL</a:t>
                      </a:r>
                    </a:p>
                    <a:p>
                      <a:pPr algn="ctr"/>
                      <a:r>
                        <a:rPr lang="en-US" b="0" dirty="0"/>
                        <a:t>FRANCISCO LÓPEZ GERENTE DE OPERACIONES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139321"/>
                  </a:ext>
                </a:extLst>
              </a:tr>
              <a:tr h="87502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AUDITORES:</a:t>
                      </a:r>
                    </a:p>
                    <a:p>
                      <a:pPr algn="ctr"/>
                      <a:r>
                        <a:rPr lang="en-US" b="0" dirty="0"/>
                        <a:t>FRANCISCO RIVERA</a:t>
                      </a:r>
                    </a:p>
                    <a:p>
                      <a:pPr algn="ctr"/>
                      <a:r>
                        <a:rPr lang="en-US" b="0" dirty="0"/>
                        <a:t>CARLOS RODRÍGUEZ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AUDITORES:</a:t>
                      </a:r>
                    </a:p>
                    <a:p>
                      <a:pPr algn="ctr"/>
                      <a:r>
                        <a:rPr lang="en-US" b="1" dirty="0"/>
                        <a:t> </a:t>
                      </a:r>
                      <a:r>
                        <a:rPr lang="en-US" b="0" dirty="0"/>
                        <a:t>DANIEL USÓ</a:t>
                      </a:r>
                    </a:p>
                    <a:p>
                      <a:pPr algn="ctr"/>
                      <a:r>
                        <a:rPr lang="en-US" b="0" dirty="0"/>
                        <a:t>GODY SOSA</a:t>
                      </a:r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152937"/>
                  </a:ext>
                </a:extLst>
              </a:tr>
              <a:tr h="827378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UBICACIÓN:</a:t>
                      </a:r>
                    </a:p>
                    <a:p>
                      <a:pPr algn="ctr"/>
                      <a:r>
                        <a:rPr lang="en-US" dirty="0"/>
                        <a:t>OFICINA BODEGA PPTT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UBICACIÓN:</a:t>
                      </a:r>
                    </a:p>
                    <a:p>
                      <a:pPr algn="ctr"/>
                      <a:r>
                        <a:rPr lang="en-US" dirty="0"/>
                        <a:t>SALA DE REUNIONES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7859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6316629-DB4A-9541-932F-D39FA341C7BF}"/>
              </a:ext>
            </a:extLst>
          </p:cNvPr>
          <p:cNvSpPr txBox="1"/>
          <p:nvPr/>
        </p:nvSpPr>
        <p:spPr>
          <a:xfrm>
            <a:off x="276225" y="1436956"/>
            <a:ext cx="1147149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Cronograma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Auditoria 08/08/2018 – 11:00 a 13:00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7389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7148</TotalTime>
  <Words>529</Words>
  <Application>Microsoft Macintosh PowerPoint</Application>
  <PresentationFormat>Widescreen</PresentationFormat>
  <Paragraphs>200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Daniel Usó</cp:lastModifiedBy>
  <cp:revision>271</cp:revision>
  <cp:lastPrinted>2018-02-08T06:25:57Z</cp:lastPrinted>
  <dcterms:created xsi:type="dcterms:W3CDTF">2017-08-07T15:40:52Z</dcterms:created>
  <dcterms:modified xsi:type="dcterms:W3CDTF">2018-08-07T01:05:03Z</dcterms:modified>
</cp:coreProperties>
</file>