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63" r:id="rId5"/>
    <p:sldId id="259" r:id="rId6"/>
    <p:sldId id="258" r:id="rId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0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4" y="1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21-08-2018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3757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21-08-2018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4784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21-08-2018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4709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21-08-2018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7161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21-08-2018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21828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21-08-2018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13644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21-08-2018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87811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21-08-2018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3622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21-08-2018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87932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21-08-2018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34966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21-08-2018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06568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E8DCC-3A88-49EE-B45E-36DCBE93A36E}" type="datetimeFigureOut">
              <a:rPr lang="es-CL" smtClean="0"/>
              <a:t>21-08-2018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1273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jpg"/><Relationship Id="rId7" Type="http://schemas.openxmlformats.org/officeDocument/2006/relationships/hyperlink" Target="https://sv-promaiz:8100/dispatcher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Red%20Pormaiz.pdf" TargetMode="External"/><Relationship Id="rId5" Type="http://schemas.openxmlformats.org/officeDocument/2006/relationships/hyperlink" Target="Ventas%20%20productos%20por%20cliente-0418.pdf" TargetMode="External"/><Relationship Id="rId4" Type="http://schemas.openxmlformats.org/officeDocument/2006/relationships/hyperlink" Target="proceso%20materias%20primas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0225" y="92570"/>
            <a:ext cx="2053318" cy="1097193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294227" y="3812345"/>
            <a:ext cx="907366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 smtClean="0"/>
              <a:t>Presentación del </a:t>
            </a:r>
            <a:r>
              <a:rPr lang="es-CL" sz="2800" dirty="0"/>
              <a:t>D</a:t>
            </a:r>
            <a:r>
              <a:rPr lang="es-CL" sz="2800" dirty="0" smtClean="0"/>
              <a:t>esempeño del Proceso:</a:t>
            </a:r>
          </a:p>
          <a:p>
            <a:r>
              <a:rPr lang="es-CL" sz="2800" b="1" dirty="0" smtClean="0"/>
              <a:t>                                 </a:t>
            </a:r>
            <a:r>
              <a:rPr lang="es-CL" sz="3500" b="1" dirty="0" smtClean="0"/>
              <a:t>“Informática y Sistemas”</a:t>
            </a:r>
            <a:endParaRPr lang="es-CL" sz="35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958" y="1134156"/>
            <a:ext cx="3554186" cy="237064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62" y="267894"/>
            <a:ext cx="1315995" cy="133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6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486" y="0"/>
            <a:ext cx="2194832" cy="117281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18557" y="1886976"/>
            <a:ext cx="110712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Incidencias durante Mayo de 2018  la fecha: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Reparación UPS (Mantención y reemplazo de Baterías).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Cambio de Firewall.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48" y="213465"/>
            <a:ext cx="1315995" cy="133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61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254" y="0"/>
            <a:ext cx="2495550" cy="13335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64744" y="1937576"/>
            <a:ext cx="110712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Acontecimientos Importantes ocurridos durante Mayo 2018: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L" dirty="0" smtClean="0"/>
              <a:t>Modificación proceso ingreso Maíz a planta.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L" dirty="0" smtClean="0"/>
              <a:t>Creación informe comparativo de ventas por cliente/producto.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L" dirty="0" smtClean="0"/>
              <a:t>Actualización niveles de acceso a internet.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L" dirty="0" smtClean="0"/>
              <a:t>Modificación proceso de actualización OC.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62" y="267894"/>
            <a:ext cx="1315995" cy="133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97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500" y="0"/>
            <a:ext cx="2495550" cy="13335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76776" y="1917562"/>
            <a:ext cx="110712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/>
              <a:t>Procedimiento ingreso MP  :             </a:t>
            </a:r>
            <a:r>
              <a:rPr lang="es-CL" sz="2000" b="1" dirty="0" smtClean="0">
                <a:hlinkClick r:id="rId4" action="ppaction://hlinkfile"/>
              </a:rPr>
              <a:t>MAIZ </a:t>
            </a:r>
            <a:endParaRPr lang="es-CL" sz="2000" dirty="0" smtClean="0"/>
          </a:p>
          <a:p>
            <a:r>
              <a:rPr lang="es-CL" sz="2000" b="1" dirty="0"/>
              <a:t>Informe de ventas: 		</a:t>
            </a:r>
            <a:r>
              <a:rPr lang="es-CL" sz="2000" b="1" dirty="0" smtClean="0">
                <a:hlinkClick r:id="rId5" action="ppaction://hlinkfile"/>
              </a:rPr>
              <a:t>Cliente/Producto</a:t>
            </a:r>
            <a:endParaRPr lang="es-CL" sz="2000" b="1" dirty="0" smtClean="0"/>
          </a:p>
          <a:p>
            <a:r>
              <a:rPr lang="es-CL" sz="2000" b="1" dirty="0" smtClean="0"/>
              <a:t>Red </a:t>
            </a:r>
            <a:r>
              <a:rPr lang="es-CL" sz="2000" b="1" dirty="0" err="1" smtClean="0"/>
              <a:t>Promaiz</a:t>
            </a:r>
            <a:r>
              <a:rPr lang="es-CL" sz="2000" b="1" dirty="0" smtClean="0"/>
              <a:t>:			</a:t>
            </a:r>
            <a:r>
              <a:rPr lang="es-CL" sz="2000" b="1" dirty="0" smtClean="0">
                <a:hlinkClick r:id="rId6" action="ppaction://hlinkfile"/>
              </a:rPr>
              <a:t>Diagrama de Red</a:t>
            </a:r>
            <a:endParaRPr lang="es-CL" sz="2000" b="1" dirty="0" smtClean="0"/>
          </a:p>
          <a:p>
            <a:r>
              <a:rPr lang="es-CL" sz="2000" b="1" dirty="0" smtClean="0">
                <a:hlinkClick r:id="rId7"/>
              </a:rPr>
              <a:t>Ingreso SAP</a:t>
            </a:r>
            <a:endParaRPr lang="es-CL" sz="20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20" y="220645"/>
            <a:ext cx="1315995" cy="133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4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253" y="192025"/>
            <a:ext cx="2495550" cy="13335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460652" y="1125415"/>
            <a:ext cx="4557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sz="20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62" y="267894"/>
            <a:ext cx="1315995" cy="133768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525486" y="1393371"/>
            <a:ext cx="5584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Temas Pendientes</a:t>
            </a:r>
            <a:endParaRPr lang="es-ES" sz="2800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1556657" y="2351314"/>
            <a:ext cx="525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Cambio de Hardware servidor SAP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Implementación modulo RRHH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Identificación de equipos informáticos (Activo Fijo)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Ingreso TAG activos fijos.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0640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025" y="152037"/>
            <a:ext cx="2495550" cy="1333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379" y="3538727"/>
            <a:ext cx="624841" cy="39014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161" y="3573362"/>
            <a:ext cx="624841" cy="39014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779" y="3691127"/>
            <a:ext cx="624841" cy="39014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058" y="1700577"/>
            <a:ext cx="5148115" cy="34320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4" name="CuadroTexto 13"/>
          <p:cNvSpPr txBox="1"/>
          <p:nvPr/>
        </p:nvSpPr>
        <p:spPr>
          <a:xfrm>
            <a:off x="6011298" y="531430"/>
            <a:ext cx="1364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b="1" dirty="0" smtClean="0"/>
              <a:t>                                 Fin.</a:t>
            </a:r>
            <a:endParaRPr lang="es-CL" sz="35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346" y="340913"/>
            <a:ext cx="2792025" cy="283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44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6113</TotalTime>
  <Words>103</Words>
  <Application>Microsoft Office PowerPoint</Application>
  <PresentationFormat>Panorámica</PresentationFormat>
  <Paragraphs>23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Mgonzalez</dc:creator>
  <cp:lastModifiedBy>Administrador</cp:lastModifiedBy>
  <cp:revision>139</cp:revision>
  <dcterms:created xsi:type="dcterms:W3CDTF">2017-08-07T15:40:52Z</dcterms:created>
  <dcterms:modified xsi:type="dcterms:W3CDTF">2018-08-21T12:24:03Z</dcterms:modified>
</cp:coreProperties>
</file>