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94" autoAdjust="0"/>
    <p:restoredTop sz="94660"/>
  </p:normalViewPr>
  <p:slideViewPr>
    <p:cSldViewPr snapToGrid="0">
      <p:cViewPr varScale="1">
        <p:scale>
          <a:sx n="38" d="100"/>
          <a:sy n="38" d="100"/>
        </p:scale>
        <p:origin x="451" y="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INGRESOS EGRESOS PRIMER SEMESTRE 2018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0"/>
              <c:layout>
                <c:manualLayout>
                  <c:x val="0"/>
                  <c:y val="-5.09259259259259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Hoja1!$A$2:$L$3</c:f>
              <c:multiLvlStrCache>
                <c:ptCount val="12"/>
                <c:lvl>
                  <c:pt idx="0">
                    <c:v>ENERO</c:v>
                  </c:pt>
                  <c:pt idx="1">
                    <c:v>ENERO</c:v>
                  </c:pt>
                  <c:pt idx="2">
                    <c:v>FEBRERO</c:v>
                  </c:pt>
                  <c:pt idx="3">
                    <c:v>FEBRERO</c:v>
                  </c:pt>
                  <c:pt idx="4">
                    <c:v>MARZO</c:v>
                  </c:pt>
                  <c:pt idx="5">
                    <c:v>MARZO</c:v>
                  </c:pt>
                  <c:pt idx="6">
                    <c:v>ABRIL</c:v>
                  </c:pt>
                  <c:pt idx="7">
                    <c:v>ABRIL</c:v>
                  </c:pt>
                  <c:pt idx="8">
                    <c:v>MAYO</c:v>
                  </c:pt>
                  <c:pt idx="9">
                    <c:v>MAYO</c:v>
                  </c:pt>
                  <c:pt idx="10">
                    <c:v>JUNIO</c:v>
                  </c:pt>
                  <c:pt idx="11">
                    <c:v>JUNIO</c:v>
                  </c:pt>
                </c:lvl>
                <c:lvl>
                  <c:pt idx="0">
                    <c:v>ENTRADA</c:v>
                  </c:pt>
                  <c:pt idx="1">
                    <c:v>SALIDAS</c:v>
                  </c:pt>
                  <c:pt idx="2">
                    <c:v>ENTRADA</c:v>
                  </c:pt>
                  <c:pt idx="3">
                    <c:v>SALIDAS</c:v>
                  </c:pt>
                  <c:pt idx="4">
                    <c:v>ENTRADA</c:v>
                  </c:pt>
                  <c:pt idx="5">
                    <c:v>SALIDAS</c:v>
                  </c:pt>
                  <c:pt idx="6">
                    <c:v>ENTRADAS</c:v>
                  </c:pt>
                  <c:pt idx="7">
                    <c:v>SALIDAS</c:v>
                  </c:pt>
                  <c:pt idx="8">
                    <c:v>ENTRADAS</c:v>
                  </c:pt>
                  <c:pt idx="9">
                    <c:v>SALIDAS</c:v>
                  </c:pt>
                  <c:pt idx="10">
                    <c:v>ENTRADAS</c:v>
                  </c:pt>
                  <c:pt idx="11">
                    <c:v>SALIDAS</c:v>
                  </c:pt>
                </c:lvl>
              </c:multiLvlStrCache>
            </c:multiLvlStrRef>
          </c:cat>
          <c:val>
            <c:numRef>
              <c:f>Hoja1!$A$4:$L$4</c:f>
              <c:numCache>
                <c:formatCode>_-[$$-340A]\ * #,##0_-;\-[$$-340A]\ * #,##0_-;_-[$$-340A]\ * "-"??_-;_-@_-</c:formatCode>
                <c:ptCount val="12"/>
                <c:pt idx="0">
                  <c:v>94549583</c:v>
                </c:pt>
                <c:pt idx="1">
                  <c:v>36072598</c:v>
                </c:pt>
                <c:pt idx="2">
                  <c:v>68927140</c:v>
                </c:pt>
                <c:pt idx="3">
                  <c:v>28377789</c:v>
                </c:pt>
                <c:pt idx="4">
                  <c:v>123325588</c:v>
                </c:pt>
                <c:pt idx="5">
                  <c:v>29947482</c:v>
                </c:pt>
                <c:pt idx="6">
                  <c:v>51250484</c:v>
                </c:pt>
                <c:pt idx="7">
                  <c:v>25061044</c:v>
                </c:pt>
                <c:pt idx="8">
                  <c:v>50225346</c:v>
                </c:pt>
                <c:pt idx="9">
                  <c:v>91210149</c:v>
                </c:pt>
                <c:pt idx="10">
                  <c:v>50654699</c:v>
                </c:pt>
                <c:pt idx="11">
                  <c:v>49286677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44192320"/>
        <c:axId val="532204536"/>
      </c:barChart>
      <c:catAx>
        <c:axId val="64419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32204536"/>
        <c:crosses val="autoZero"/>
        <c:auto val="1"/>
        <c:lblAlgn val="ctr"/>
        <c:lblOffset val="100"/>
        <c:noMultiLvlLbl val="0"/>
      </c:catAx>
      <c:valAx>
        <c:axId val="53220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[$$-340A]\ * #,##0_-;\-[$$-340A]\ * #,##0_-;_-[$$-340A]\ 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44192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3757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70478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3470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4716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2182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1364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78781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3622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879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3496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0656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20-08-2018</a:t>
            </a:fld>
            <a:endParaRPr lang="es-CL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09127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294226" y="4158593"/>
            <a:ext cx="907366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          Presentación </a:t>
            </a:r>
            <a:r>
              <a:rPr lang="es-CL" sz="2800" dirty="0" smtClean="0"/>
              <a:t>del </a:t>
            </a:r>
            <a:r>
              <a:rPr lang="es-CL" sz="2800" dirty="0"/>
              <a:t>D</a:t>
            </a:r>
            <a:r>
              <a:rPr lang="es-CL" sz="2800" dirty="0" smtClean="0"/>
              <a:t>esempeño del Proceso:</a:t>
            </a:r>
          </a:p>
          <a:p>
            <a:r>
              <a:rPr lang="es-CL" sz="3500" b="1" dirty="0" smtClean="0"/>
              <a:t>ADQUISICIONES BODEGA PAÑOL -  </a:t>
            </a:r>
            <a:r>
              <a:rPr lang="es-CL" sz="3500" b="1" dirty="0" smtClean="0"/>
              <a:t>Año 2018</a:t>
            </a:r>
            <a:endParaRPr lang="es-CL" sz="3500" b="1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9978004" y="2428443"/>
            <a:ext cx="140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Agosto</a:t>
            </a:r>
            <a:endParaRPr lang="es-CL" i="1" dirty="0"/>
          </a:p>
        </p:txBody>
      </p:sp>
      <p:pic>
        <p:nvPicPr>
          <p:cNvPr id="1026" name="Picture 2" descr="5945455927546216056913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878" y="279400"/>
            <a:ext cx="5012359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76776" y="1547447"/>
            <a:ext cx="110712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Acontecimiento Importantes ocurridos durante 2018  la fecha: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EN ABRIL 2018 SE INTEGRA FRANCISCO RIVERA  PARA LABORES ADMINISTRATIVAS DE CONTROL DE STOCK</a:t>
            </a: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 </a:t>
            </a:r>
            <a:r>
              <a:rPr lang="es-CL" dirty="0" smtClean="0"/>
              <a:t>SEGUNDO DELGADO SE ENCARGA DE PROCEDIMIENTOS DE HIGIENE Y ORDEN EN SERVICIOS HIGIENICOS Y VESTIDORES DE </a:t>
            </a: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COMIENZA LA IDENTIFICACION POR SECTORES DE BODEGA COMO UNA FORMA DE UBICAR E IDENTIFICAR LOS ELEMENTOS QUE CONTENGA ESTA.</a:t>
            </a: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 smtClean="0"/>
              <a:t>SE UBICAN EN PAÑOL RECIPIENTES PARA RECICLADO DE BATERIAS DE DISTINTOS TIPOS.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 smtClean="0"/>
              <a:t>EN PATIO PAÑOL SE INSTALAN RECIPIENTES PARA DISTINTOS TIPOS DE MATERIAL RECICLABLE (PLASTICOS, METALES PAPEL, ETC.)</a:t>
            </a:r>
            <a:endParaRPr lang="es-ES" dirty="0" smtClean="0"/>
          </a:p>
          <a:p>
            <a:r>
              <a:rPr lang="es-ES" dirty="0"/>
              <a:t> </a:t>
            </a:r>
            <a:r>
              <a:rPr lang="es-ES" dirty="0" smtClean="0"/>
              <a:t>    </a:t>
            </a: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549226" y="1705831"/>
            <a:ext cx="110712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NECESIDADES DE BODEGA PAÑOL:</a:t>
            </a:r>
            <a:endParaRPr lang="es-CL" b="1" dirty="0" smtClean="0"/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REQUIERE AYUDANTE DE PAÑOL PARA ASISTIR EN EL ORDEN Y CONTABILIZACION DIARIA DE LAS SALIDAS DE MATERIAL.</a:t>
            </a:r>
            <a:r>
              <a:rPr lang="es-CL" dirty="0" smtClean="0"/>
              <a:t>.</a:t>
            </a: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5474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87326" y="1455925"/>
            <a:ext cx="110712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Necesidad de Recursos:</a:t>
            </a:r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dirty="0" smtClean="0"/>
              <a:t>SE REQUIERE LA IMPLEMENTACION DE UN LECTOR DE BARRAS LASER PARA LLEVAR UNA CONTABILIDAD DE STOCK COORDINADA CON SISTEMA SAP.</a:t>
            </a:r>
            <a:endParaRPr lang="es-CL" dirty="0" smtClean="0"/>
          </a:p>
          <a:p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910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265287"/>
              </p:ext>
            </p:extLst>
          </p:nvPr>
        </p:nvGraphicFramePr>
        <p:xfrm>
          <a:off x="901699" y="1257300"/>
          <a:ext cx="9266615" cy="430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0072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379" y="3538727"/>
            <a:ext cx="624841" cy="3901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1" y="3573362"/>
            <a:ext cx="624841" cy="390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79" y="3691127"/>
            <a:ext cx="624841" cy="390145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6011298" y="531430"/>
            <a:ext cx="136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smtClean="0"/>
              <a:t>                                 Fin.</a:t>
            </a:r>
            <a:endParaRPr lang="es-CL" sz="3500" b="1" dirty="0"/>
          </a:p>
        </p:txBody>
      </p:sp>
      <p:pic>
        <p:nvPicPr>
          <p:cNvPr id="2050" name="Picture 2" descr="Resultado de imagen para FOTOS DE MAI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279" y="1863434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4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</TotalTime>
  <Words>166</Words>
  <Application>Microsoft Office PowerPoint</Application>
  <PresentationFormat>Panorámica</PresentationFormat>
  <Paragraphs>25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PC</cp:lastModifiedBy>
  <cp:revision>55</cp:revision>
  <dcterms:created xsi:type="dcterms:W3CDTF">2017-08-07T15:40:52Z</dcterms:created>
  <dcterms:modified xsi:type="dcterms:W3CDTF">2018-08-20T19:01:22Z</dcterms:modified>
</cp:coreProperties>
</file>