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Estilo medio 4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269D01E-BC32-4049-B463-5C60D7B0CCD2}" styleName="Estilo temático 2 - Énfasis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420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37579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04784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34709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4716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21828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13644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87811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36225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87932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34966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06568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E8DCC-3A88-49EE-B45E-36DCBE93A36E}" type="datetimeFigureOut">
              <a:rPr lang="es-CL" smtClean="0"/>
              <a:t>17/08/2018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91273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294227" y="3443013"/>
            <a:ext cx="907366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/>
              <a:t>Presentación del </a:t>
            </a:r>
            <a:r>
              <a:rPr lang="es-CL" sz="2800" dirty="0"/>
              <a:t>D</a:t>
            </a:r>
            <a:r>
              <a:rPr lang="es-CL" sz="2800" dirty="0" smtClean="0"/>
              <a:t>esempeño del Proceso:</a:t>
            </a:r>
          </a:p>
          <a:p>
            <a:r>
              <a:rPr lang="es-CL" sz="2800" b="1" dirty="0" smtClean="0"/>
              <a:t>                                 </a:t>
            </a:r>
            <a:r>
              <a:rPr lang="es-CL" sz="3500" b="1" dirty="0" smtClean="0"/>
              <a:t>“RR.HH” -  Año </a:t>
            </a:r>
            <a:r>
              <a:rPr lang="es-CL" sz="3500" b="1" dirty="0" smtClean="0"/>
              <a:t>2018</a:t>
            </a:r>
            <a:endParaRPr lang="es-CL" sz="3500" b="1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7603104" y="4504842"/>
            <a:ext cx="1406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 smtClean="0"/>
              <a:t>Agosto</a:t>
            </a:r>
            <a:endParaRPr lang="es-CL" i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354" y="227366"/>
            <a:ext cx="4462530" cy="321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66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76776" y="1547447"/>
            <a:ext cx="110712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Acontecimiento Importantes ocurridos durante </a:t>
            </a:r>
            <a:r>
              <a:rPr lang="es-CL" b="1" dirty="0" smtClean="0"/>
              <a:t>2018  </a:t>
            </a:r>
            <a:r>
              <a:rPr lang="es-CL" b="1" dirty="0" smtClean="0"/>
              <a:t>la fecha:</a:t>
            </a:r>
          </a:p>
          <a:p>
            <a:endParaRPr lang="es-CL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/>
              <a:t>En octubre de 2017 se renueva contrato colectivo con aseguradora Consorcio por seguro medico para el personal </a:t>
            </a:r>
            <a:r>
              <a:rPr lang="es-CL" dirty="0" smtClean="0"/>
              <a:t>de PROMAIZ.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En noviembre de 2017 se realiza convenio con </a:t>
            </a:r>
            <a:r>
              <a:rPr lang="es-CL" dirty="0" smtClean="0"/>
              <a:t>Clínica los Maitenes para  atención preferencial al personal a través del Sindicato </a:t>
            </a:r>
            <a:r>
              <a:rPr lang="es-CL" dirty="0" smtClean="0"/>
              <a:t>de </a:t>
            </a:r>
            <a:r>
              <a:rPr lang="es-CL" dirty="0" smtClean="0"/>
              <a:t>PROMAIZ.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/>
              <a:t>En marzo de 2018 se realiza convenio con dental con Clínica </a:t>
            </a:r>
            <a:r>
              <a:rPr lang="es-CL" dirty="0" smtClean="0"/>
              <a:t>Serviodent</a:t>
            </a:r>
            <a:r>
              <a:rPr lang="es-CL" dirty="0" smtClean="0"/>
              <a:t> para atención preferencial al personal a través del </a:t>
            </a:r>
            <a:r>
              <a:rPr lang="es-CL" dirty="0" smtClean="0"/>
              <a:t>Sindicato de PROMAIZ</a:t>
            </a:r>
            <a:r>
              <a:rPr lang="es-CL" dirty="0" smtClean="0"/>
              <a:t>.</a:t>
            </a:r>
            <a:endParaRPr lang="es-CL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/>
              <a:t>Se </a:t>
            </a:r>
            <a:r>
              <a:rPr lang="es-CL" dirty="0" smtClean="0"/>
              <a:t>realizan evaluaciones para promoción de personal de producción</a:t>
            </a:r>
            <a:r>
              <a:rPr lang="es-CL" dirty="0" smtClean="0"/>
              <a:t>.</a:t>
            </a:r>
            <a:endParaRPr lang="es-CL" dirty="0" smtClean="0"/>
          </a:p>
          <a:p>
            <a:r>
              <a:rPr lang="es-ES" dirty="0" smtClean="0"/>
              <a:t>     En marzo de 2018 se finiquitan a 44 trabajadores por necesidades de la empresa.</a:t>
            </a:r>
          </a:p>
          <a:p>
            <a:r>
              <a:rPr lang="es-ES" dirty="0"/>
              <a:t> </a:t>
            </a:r>
            <a:r>
              <a:rPr lang="es-ES" dirty="0" smtClean="0"/>
              <a:t>    </a:t>
            </a:r>
            <a:endParaRPr lang="es-CL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0061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76776" y="1547447"/>
            <a:ext cx="110712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                                     Problemáticas Importantes ocurridas durante 2018  la fecha:</a:t>
            </a:r>
          </a:p>
          <a:p>
            <a:endParaRPr lang="es-CL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/>
              <a:t>Se había establecido la implementación de un sistema de control Biométrico para el ingreso de personal a PROMAIZ, sin embargo por factores ájenos al área de RR.HH no se ha ejecutado la actividad.</a:t>
            </a:r>
          </a:p>
          <a:p>
            <a:endParaRPr lang="es-CL" dirty="0" smtClean="0"/>
          </a:p>
        </p:txBody>
      </p:sp>
    </p:spTree>
    <p:extLst>
      <p:ext uri="{BB962C8B-B14F-4D97-AF65-F5344CB8AC3E}">
        <p14:creationId xmlns:p14="http://schemas.microsoft.com/office/powerpoint/2010/main" val="345474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87326" y="1455925"/>
            <a:ext cx="1107127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Necesidad de Recursos:</a:t>
            </a:r>
          </a:p>
          <a:p>
            <a:endParaRPr lang="es-CL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/>
              <a:t>Se requiere un espacio físico idóneo para el trabajo de Recursos Humanos en PROMAIZ y la atención de personal, autoridades y visitas en general.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/>
              <a:t>Se requiere ayudante de RR.HH para tareas en General.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 smtClean="0"/>
              <a:t>Se requiere un mejoramiento del reloj control, ya que el actual presenta fallas.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dirty="0" smtClean="0"/>
          </a:p>
          <a:p>
            <a:endParaRPr lang="es-CL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9108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8379" y="3538727"/>
            <a:ext cx="624841" cy="39014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161" y="3573362"/>
            <a:ext cx="624841" cy="39014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0779" y="3691127"/>
            <a:ext cx="624841" cy="39014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058" y="1700577"/>
            <a:ext cx="5148115" cy="343207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4" name="CuadroTexto 13"/>
          <p:cNvSpPr txBox="1"/>
          <p:nvPr/>
        </p:nvSpPr>
        <p:spPr>
          <a:xfrm>
            <a:off x="6011298" y="531430"/>
            <a:ext cx="1364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 smtClean="0"/>
              <a:t>                                 Fin.</a:t>
            </a:r>
            <a:endParaRPr lang="es-CL" sz="3500" b="1" dirty="0"/>
          </a:p>
        </p:txBody>
      </p:sp>
    </p:spTree>
    <p:extLst>
      <p:ext uri="{BB962C8B-B14F-4D97-AF65-F5344CB8AC3E}">
        <p14:creationId xmlns:p14="http://schemas.microsoft.com/office/powerpoint/2010/main" val="53044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219</Words>
  <Application>Microsoft Office PowerPoint</Application>
  <PresentationFormat>Panorámica</PresentationFormat>
  <Paragraphs>23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Mgonzalez</dc:creator>
  <cp:lastModifiedBy>Juan Sanmartin</cp:lastModifiedBy>
  <cp:revision>50</cp:revision>
  <dcterms:created xsi:type="dcterms:W3CDTF">2017-08-07T15:40:52Z</dcterms:created>
  <dcterms:modified xsi:type="dcterms:W3CDTF">2018-08-17T14:10:53Z</dcterms:modified>
</cp:coreProperties>
</file>