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4"/>
  </p:notesMasterIdLst>
  <p:handoutMasterIdLst>
    <p:handoutMasterId r:id="rId15"/>
  </p:handoutMasterIdLst>
  <p:sldIdLst>
    <p:sldId id="259" r:id="rId2"/>
    <p:sldId id="261" r:id="rId3"/>
    <p:sldId id="281" r:id="rId4"/>
    <p:sldId id="282" r:id="rId5"/>
    <p:sldId id="283" r:id="rId6"/>
    <p:sldId id="286" r:id="rId7"/>
    <p:sldId id="272" r:id="rId8"/>
    <p:sldId id="287" r:id="rId9"/>
    <p:sldId id="267" r:id="rId10"/>
    <p:sldId id="270" r:id="rId11"/>
    <p:sldId id="274" r:id="rId12"/>
    <p:sldId id="275" r:id="rId13"/>
  </p:sldIdLst>
  <p:sldSz cx="9144000" cy="6858000" type="screen4x3"/>
  <p:notesSz cx="6858000" cy="9144000"/>
  <p:defaultTextStyle>
    <a:defPPr>
      <a:defRPr lang="es-ES"/>
    </a:defPPr>
    <a:lvl1pPr marL="0" algn="l" defTabSz="914400" rtl="0" eaLnBrk="1" latinLnBrk="0" hangingPunct="1">
      <a:defRPr lang="es-ES" sz="1800" kern="1200">
        <a:solidFill>
          <a:schemeClr val="tx1"/>
        </a:solidFill>
        <a:latin typeface="+mn-lt"/>
        <a:ea typeface="+mn-ea"/>
        <a:cs typeface="+mn-cs"/>
      </a:defRPr>
    </a:lvl1pPr>
    <a:lvl2pPr marL="457200" algn="l" defTabSz="914400" rtl="0" eaLnBrk="1" latinLnBrk="0" hangingPunct="1">
      <a:defRPr lang="es-ES" sz="1800" kern="1200">
        <a:solidFill>
          <a:schemeClr val="tx1"/>
        </a:solidFill>
        <a:latin typeface="+mn-lt"/>
        <a:ea typeface="+mn-ea"/>
        <a:cs typeface="+mn-cs"/>
      </a:defRPr>
    </a:lvl2pPr>
    <a:lvl3pPr marL="914400" algn="l" defTabSz="914400" rtl="0" eaLnBrk="1" latinLnBrk="0" hangingPunct="1">
      <a:defRPr lang="es-ES" sz="1800" kern="1200">
        <a:solidFill>
          <a:schemeClr val="tx1"/>
        </a:solidFill>
        <a:latin typeface="+mn-lt"/>
        <a:ea typeface="+mn-ea"/>
        <a:cs typeface="+mn-cs"/>
      </a:defRPr>
    </a:lvl3pPr>
    <a:lvl4pPr marL="1371600" algn="l" defTabSz="914400" rtl="0" eaLnBrk="1" latinLnBrk="0" hangingPunct="1">
      <a:defRPr lang="es-ES" sz="1800" kern="1200">
        <a:solidFill>
          <a:schemeClr val="tx1"/>
        </a:solidFill>
        <a:latin typeface="+mn-lt"/>
        <a:ea typeface="+mn-ea"/>
        <a:cs typeface="+mn-cs"/>
      </a:defRPr>
    </a:lvl4pPr>
    <a:lvl5pPr marL="1828800" algn="l" defTabSz="914400" rtl="0" eaLnBrk="1" latinLnBrk="0" hangingPunct="1">
      <a:defRPr lang="es-ES" sz="1800" kern="1200">
        <a:solidFill>
          <a:schemeClr val="tx1"/>
        </a:solidFill>
        <a:latin typeface="+mn-lt"/>
        <a:ea typeface="+mn-ea"/>
        <a:cs typeface="+mn-cs"/>
      </a:defRPr>
    </a:lvl5pPr>
    <a:lvl6pPr marL="2286000" algn="l" defTabSz="914400" rtl="0" eaLnBrk="1" latinLnBrk="0" hangingPunct="1">
      <a:defRPr lang="es-ES" sz="1800" kern="1200">
        <a:solidFill>
          <a:schemeClr val="tx1"/>
        </a:solidFill>
        <a:latin typeface="+mn-lt"/>
        <a:ea typeface="+mn-ea"/>
        <a:cs typeface="+mn-cs"/>
      </a:defRPr>
    </a:lvl6pPr>
    <a:lvl7pPr marL="2743200" algn="l" defTabSz="914400" rtl="0" eaLnBrk="1" latinLnBrk="0" hangingPunct="1">
      <a:defRPr lang="es-ES" sz="1800" kern="1200">
        <a:solidFill>
          <a:schemeClr val="tx1"/>
        </a:solidFill>
        <a:latin typeface="+mn-lt"/>
        <a:ea typeface="+mn-ea"/>
        <a:cs typeface="+mn-cs"/>
      </a:defRPr>
    </a:lvl7pPr>
    <a:lvl8pPr marL="3200400" algn="l" defTabSz="914400" rtl="0" eaLnBrk="1" latinLnBrk="0" hangingPunct="1">
      <a:defRPr lang="es-ES" sz="1800" kern="1200">
        <a:solidFill>
          <a:schemeClr val="tx1"/>
        </a:solidFill>
        <a:latin typeface="+mn-lt"/>
        <a:ea typeface="+mn-ea"/>
        <a:cs typeface="+mn-cs"/>
      </a:defRPr>
    </a:lvl8pPr>
    <a:lvl9pPr marL="3657600" algn="l" defTabSz="914400" rtl="0" eaLnBrk="1" latinLnBrk="0" hangingPunct="1">
      <a:defRPr lang="es-ES"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CCFF"/>
    <a:srgbClr val="009ED6"/>
    <a:srgbClr val="0033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74" autoAdjust="0"/>
    <p:restoredTop sz="83977" autoAdjust="0"/>
  </p:normalViewPr>
  <p:slideViewPr>
    <p:cSldViewPr>
      <p:cViewPr varScale="1">
        <p:scale>
          <a:sx n="96" d="100"/>
          <a:sy n="96" d="100"/>
        </p:scale>
        <p:origin x="2178" y="18"/>
      </p:cViewPr>
      <p:guideLst>
        <p:guide orient="horz" pos="2160"/>
        <p:guide pos="2880"/>
      </p:guideLst>
    </p:cSldViewPr>
  </p:slideViewPr>
  <p:notesTextViewPr>
    <p:cViewPr>
      <p:scale>
        <a:sx n="100" d="100"/>
        <a:sy n="100" d="100"/>
      </p:scale>
      <p:origin x="0" y="0"/>
    </p:cViewPr>
  </p:notesTextViewPr>
  <p:sorterViewPr>
    <p:cViewPr>
      <p:scale>
        <a:sx n="154" d="100"/>
        <a:sy n="154" d="100"/>
      </p:scale>
      <p:origin x="0" y="0"/>
    </p:cViewPr>
  </p:sorterViewPr>
  <p:notesViewPr>
    <p:cSldViewPr>
      <p:cViewPr varScale="1">
        <p:scale>
          <a:sx n="83" d="100"/>
          <a:sy n="83" d="100"/>
        </p:scale>
        <p:origin x="-31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view3D>
    <c:floor>
      <c:thickness val="0"/>
    </c:floor>
    <c:sideWall>
      <c:thickness val="0"/>
    </c:sideWall>
    <c:backWall>
      <c:thickness val="0"/>
    </c:backWall>
    <c:plotArea>
      <c:layout/>
      <c:pie3DChart>
        <c:varyColors val="1"/>
        <c:ser>
          <c:idx val="0"/>
          <c:order val="0"/>
          <c:explosion val="24"/>
          <c:dPt>
            <c:idx val="0"/>
            <c:bubble3D val="0"/>
            <c:spPr>
              <a:solidFill>
                <a:srgbClr val="FF9966"/>
              </a:solidFill>
            </c:spPr>
            <c:extLst>
              <c:ext xmlns:c16="http://schemas.microsoft.com/office/drawing/2014/chart" uri="{C3380CC4-5D6E-409C-BE32-E72D297353CC}">
                <c16:uniqueId val="{00000001-FA67-4D95-8DD6-9A27A9AAB731}"/>
              </c:ext>
            </c:extLst>
          </c:dPt>
          <c:dPt>
            <c:idx val="3"/>
            <c:bubble3D val="0"/>
            <c:spPr>
              <a:solidFill>
                <a:schemeClr val="accent6">
                  <a:lumMod val="40000"/>
                  <a:lumOff val="60000"/>
                </a:schemeClr>
              </a:solidFill>
            </c:spPr>
            <c:extLst>
              <c:ext xmlns:c16="http://schemas.microsoft.com/office/drawing/2014/chart" uri="{C3380CC4-5D6E-409C-BE32-E72D297353CC}">
                <c16:uniqueId val="{00000003-FA67-4D95-8DD6-9A27A9AAB731}"/>
              </c:ext>
            </c:extLst>
          </c:dPt>
          <c:dPt>
            <c:idx val="5"/>
            <c:bubble3D val="0"/>
            <c:spPr>
              <a:solidFill>
                <a:srgbClr val="002060"/>
              </a:solidFill>
            </c:spPr>
            <c:extLst>
              <c:ext xmlns:c16="http://schemas.microsoft.com/office/drawing/2014/chart" uri="{C3380CC4-5D6E-409C-BE32-E72D297353CC}">
                <c16:uniqueId val="{00000005-FA67-4D95-8DD6-9A27A9AAB731}"/>
              </c:ext>
            </c:extLst>
          </c:dPt>
          <c:dPt>
            <c:idx val="6"/>
            <c:bubble3D val="0"/>
            <c:spPr>
              <a:solidFill>
                <a:srgbClr val="FF0000"/>
              </a:solidFill>
            </c:spPr>
            <c:extLst>
              <c:ext xmlns:c16="http://schemas.microsoft.com/office/drawing/2014/chart" uri="{C3380CC4-5D6E-409C-BE32-E72D297353CC}">
                <c16:uniqueId val="{00000007-FA67-4D95-8DD6-9A27A9AAB731}"/>
              </c:ext>
            </c:extLst>
          </c:dPt>
          <c:dPt>
            <c:idx val="10"/>
            <c:bubble3D val="0"/>
            <c:spPr>
              <a:solidFill>
                <a:srgbClr val="FFFF00"/>
              </a:solidFill>
            </c:spPr>
            <c:extLst>
              <c:ext xmlns:c16="http://schemas.microsoft.com/office/drawing/2014/chart" uri="{C3380CC4-5D6E-409C-BE32-E72D297353CC}">
                <c16:uniqueId val="{00000009-FA67-4D95-8DD6-9A27A9AAB731}"/>
              </c:ext>
            </c:extLst>
          </c:dPt>
          <c:dPt>
            <c:idx val="11"/>
            <c:bubble3D val="0"/>
            <c:spPr>
              <a:solidFill>
                <a:schemeClr val="accent5">
                  <a:lumMod val="40000"/>
                  <a:lumOff val="60000"/>
                </a:schemeClr>
              </a:solidFill>
            </c:spPr>
            <c:extLst>
              <c:ext xmlns:c16="http://schemas.microsoft.com/office/drawing/2014/chart" uri="{C3380CC4-5D6E-409C-BE32-E72D297353CC}">
                <c16:uniqueId val="{0000000B-FA67-4D95-8DD6-9A27A9AAB731}"/>
              </c:ext>
            </c:extLst>
          </c:dPt>
          <c:dPt>
            <c:idx val="12"/>
            <c:bubble3D val="0"/>
            <c:spPr>
              <a:solidFill>
                <a:schemeClr val="accent6"/>
              </a:solidFill>
            </c:spPr>
            <c:extLst>
              <c:ext xmlns:c16="http://schemas.microsoft.com/office/drawing/2014/chart" uri="{C3380CC4-5D6E-409C-BE32-E72D297353CC}">
                <c16:uniqueId val="{0000000D-FA67-4D95-8DD6-9A27A9AAB731}"/>
              </c:ext>
            </c:extLst>
          </c:dPt>
          <c:cat>
            <c:strRef>
              <c:f>Hoja1!$A$5:$A$18</c:f>
              <c:strCache>
                <c:ptCount val="14"/>
                <c:pt idx="0">
                  <c:v>Alex Tapia </c:v>
                </c:pt>
                <c:pt idx="1">
                  <c:v>Claudia Morales</c:v>
                </c:pt>
                <c:pt idx="2">
                  <c:v>Rodrigo Domingo</c:v>
                </c:pt>
                <c:pt idx="3">
                  <c:v>Hector Hernandez</c:v>
                </c:pt>
                <c:pt idx="4">
                  <c:v>Jaime López</c:v>
                </c:pt>
                <c:pt idx="5">
                  <c:v>Jocelyn Silva</c:v>
                </c:pt>
                <c:pt idx="6">
                  <c:v>Maria Correa</c:v>
                </c:pt>
                <c:pt idx="7">
                  <c:v>Mauricio Baez</c:v>
                </c:pt>
                <c:pt idx="8">
                  <c:v>Andrés Hodson </c:v>
                </c:pt>
                <c:pt idx="9">
                  <c:v>Patricio Romero</c:v>
                </c:pt>
                <c:pt idx="10">
                  <c:v>Robinson Rios</c:v>
                </c:pt>
                <c:pt idx="11">
                  <c:v>Silvia Carreño</c:v>
                </c:pt>
                <c:pt idx="12">
                  <c:v>Cristian Tubi</c:v>
                </c:pt>
                <c:pt idx="13">
                  <c:v>Otros</c:v>
                </c:pt>
              </c:strCache>
            </c:strRef>
          </c:cat>
          <c:val>
            <c:numRef>
              <c:f>Hoja1!$B$5:$B$18</c:f>
              <c:numCache>
                <c:formatCode>General</c:formatCode>
                <c:ptCount val="14"/>
                <c:pt idx="0">
                  <c:v>822</c:v>
                </c:pt>
                <c:pt idx="1">
                  <c:v>1106</c:v>
                </c:pt>
                <c:pt idx="2">
                  <c:v>2244</c:v>
                </c:pt>
                <c:pt idx="3">
                  <c:v>173</c:v>
                </c:pt>
                <c:pt idx="4">
                  <c:v>2173</c:v>
                </c:pt>
                <c:pt idx="5">
                  <c:v>2165</c:v>
                </c:pt>
                <c:pt idx="6">
                  <c:v>1137</c:v>
                </c:pt>
                <c:pt idx="7">
                  <c:v>40</c:v>
                </c:pt>
                <c:pt idx="8">
                  <c:v>474</c:v>
                </c:pt>
                <c:pt idx="9">
                  <c:v>1570</c:v>
                </c:pt>
                <c:pt idx="10">
                  <c:v>1676</c:v>
                </c:pt>
                <c:pt idx="11">
                  <c:v>914</c:v>
                </c:pt>
                <c:pt idx="12">
                  <c:v>1442</c:v>
                </c:pt>
                <c:pt idx="13">
                  <c:v>503</c:v>
                </c:pt>
              </c:numCache>
            </c:numRef>
          </c:val>
          <c:extLst>
            <c:ext xmlns:c16="http://schemas.microsoft.com/office/drawing/2014/chart" uri="{C3380CC4-5D6E-409C-BE32-E72D297353CC}">
              <c16:uniqueId val="{0000000E-FA67-4D95-8DD6-9A27A9AAB731}"/>
            </c:ext>
          </c:extLst>
        </c:ser>
        <c:dLbls>
          <c:showLegendKey val="0"/>
          <c:showVal val="0"/>
          <c:showCatName val="0"/>
          <c:showSerName val="0"/>
          <c:showPercent val="0"/>
          <c:showBubbleSize val="0"/>
          <c:showLeaderLines val="1"/>
        </c:dLbls>
      </c:pie3DChart>
    </c:plotArea>
    <c:legend>
      <c:legendPos val="r"/>
      <c:layout>
        <c:manualLayout>
          <c:xMode val="edge"/>
          <c:yMode val="edge"/>
          <c:x val="0.73622265966754152"/>
          <c:y val="3.5117745698454363E-2"/>
          <c:w val="0.24711067366579179"/>
          <c:h val="0.88346821230679495"/>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view3D>
    <c:floor>
      <c:thickness val="0"/>
    </c:floor>
    <c:sideWall>
      <c:thickness val="0"/>
    </c:sideWall>
    <c:backWall>
      <c:thickness val="0"/>
    </c:backWall>
    <c:plotArea>
      <c:layout/>
      <c:pie3DChart>
        <c:varyColors val="1"/>
        <c:ser>
          <c:idx val="0"/>
          <c:order val="0"/>
          <c:explosion val="25"/>
          <c:dPt>
            <c:idx val="2"/>
            <c:bubble3D val="0"/>
            <c:spPr>
              <a:solidFill>
                <a:schemeClr val="accent1">
                  <a:lumMod val="40000"/>
                  <a:lumOff val="60000"/>
                </a:schemeClr>
              </a:solidFill>
            </c:spPr>
            <c:extLst>
              <c:ext xmlns:c16="http://schemas.microsoft.com/office/drawing/2014/chart" uri="{C3380CC4-5D6E-409C-BE32-E72D297353CC}">
                <c16:uniqueId val="{00000001-4C7D-4E17-B9EB-9B364193BD61}"/>
              </c:ext>
            </c:extLst>
          </c:dPt>
          <c:dPt>
            <c:idx val="4"/>
            <c:bubble3D val="0"/>
            <c:spPr>
              <a:solidFill>
                <a:srgbClr val="FF0000"/>
              </a:solidFill>
            </c:spPr>
            <c:extLst>
              <c:ext xmlns:c16="http://schemas.microsoft.com/office/drawing/2014/chart" uri="{C3380CC4-5D6E-409C-BE32-E72D297353CC}">
                <c16:uniqueId val="{00000003-4C7D-4E17-B9EB-9B364193BD61}"/>
              </c:ext>
            </c:extLst>
          </c:dPt>
          <c:dPt>
            <c:idx val="6"/>
            <c:bubble3D val="0"/>
            <c:spPr>
              <a:solidFill>
                <a:srgbClr val="FF6600"/>
              </a:solidFill>
            </c:spPr>
            <c:extLst>
              <c:ext xmlns:c16="http://schemas.microsoft.com/office/drawing/2014/chart" uri="{C3380CC4-5D6E-409C-BE32-E72D297353CC}">
                <c16:uniqueId val="{00000005-4C7D-4E17-B9EB-9B364193BD61}"/>
              </c:ext>
            </c:extLst>
          </c:dPt>
          <c:dPt>
            <c:idx val="8"/>
            <c:bubble3D val="0"/>
            <c:spPr>
              <a:solidFill>
                <a:schemeClr val="tx1">
                  <a:lumMod val="65000"/>
                  <a:lumOff val="35000"/>
                </a:schemeClr>
              </a:solidFill>
            </c:spPr>
            <c:extLst>
              <c:ext xmlns:c16="http://schemas.microsoft.com/office/drawing/2014/chart" uri="{C3380CC4-5D6E-409C-BE32-E72D297353CC}">
                <c16:uniqueId val="{00000007-4C7D-4E17-B9EB-9B364193BD61}"/>
              </c:ext>
            </c:extLst>
          </c:dPt>
          <c:dPt>
            <c:idx val="12"/>
            <c:bubble3D val="0"/>
            <c:spPr>
              <a:solidFill>
                <a:srgbClr val="CC00CC"/>
              </a:solidFill>
            </c:spPr>
            <c:extLst>
              <c:ext xmlns:c16="http://schemas.microsoft.com/office/drawing/2014/chart" uri="{C3380CC4-5D6E-409C-BE32-E72D297353CC}">
                <c16:uniqueId val="{00000009-4C7D-4E17-B9EB-9B364193BD61}"/>
              </c:ext>
            </c:extLst>
          </c:dPt>
          <c:cat>
            <c:strRef>
              <c:f>Hoja1!$A$25:$A$40</c:f>
              <c:strCache>
                <c:ptCount val="16"/>
                <c:pt idx="0">
                  <c:v>Alex Tapia </c:v>
                </c:pt>
                <c:pt idx="1">
                  <c:v>Claudia Morales</c:v>
                </c:pt>
                <c:pt idx="2">
                  <c:v>Daniel Silva</c:v>
                </c:pt>
                <c:pt idx="3">
                  <c:v>Rodrigo Domingo</c:v>
                </c:pt>
                <c:pt idx="4">
                  <c:v>Hector Hernandez</c:v>
                </c:pt>
                <c:pt idx="5">
                  <c:v>Jaime López</c:v>
                </c:pt>
                <c:pt idx="6">
                  <c:v>Jocelyn Silva</c:v>
                </c:pt>
                <c:pt idx="7">
                  <c:v>Maria Correa</c:v>
                </c:pt>
                <c:pt idx="8">
                  <c:v>Mauricio Baez</c:v>
                </c:pt>
                <c:pt idx="9">
                  <c:v>Moises Diaz</c:v>
                </c:pt>
                <c:pt idx="10">
                  <c:v>Andrés Hodson </c:v>
                </c:pt>
                <c:pt idx="11">
                  <c:v>Patricio Romero</c:v>
                </c:pt>
                <c:pt idx="12">
                  <c:v>Robinson Rios</c:v>
                </c:pt>
                <c:pt idx="13">
                  <c:v>Silvia Carreño</c:v>
                </c:pt>
                <c:pt idx="14">
                  <c:v>Cristian Tubi</c:v>
                </c:pt>
                <c:pt idx="15">
                  <c:v>Otros</c:v>
                </c:pt>
              </c:strCache>
            </c:strRef>
          </c:cat>
          <c:val>
            <c:numRef>
              <c:f>Hoja1!$B$25:$B$40</c:f>
              <c:numCache>
                <c:formatCode>General</c:formatCode>
                <c:ptCount val="16"/>
                <c:pt idx="0">
                  <c:v>958</c:v>
                </c:pt>
                <c:pt idx="1">
                  <c:v>894</c:v>
                </c:pt>
                <c:pt idx="2">
                  <c:v>2</c:v>
                </c:pt>
                <c:pt idx="3">
                  <c:v>2241</c:v>
                </c:pt>
                <c:pt idx="4">
                  <c:v>1237</c:v>
                </c:pt>
                <c:pt idx="5">
                  <c:v>1789</c:v>
                </c:pt>
                <c:pt idx="6">
                  <c:v>1823</c:v>
                </c:pt>
                <c:pt idx="7">
                  <c:v>1850</c:v>
                </c:pt>
                <c:pt idx="8">
                  <c:v>235</c:v>
                </c:pt>
                <c:pt idx="9">
                  <c:v>619</c:v>
                </c:pt>
                <c:pt idx="10">
                  <c:v>10</c:v>
                </c:pt>
                <c:pt idx="11">
                  <c:v>1398</c:v>
                </c:pt>
                <c:pt idx="12">
                  <c:v>1453</c:v>
                </c:pt>
                <c:pt idx="13">
                  <c:v>1532</c:v>
                </c:pt>
                <c:pt idx="14">
                  <c:v>1525</c:v>
                </c:pt>
                <c:pt idx="15">
                  <c:v>14</c:v>
                </c:pt>
              </c:numCache>
            </c:numRef>
          </c:val>
          <c:extLst>
            <c:ext xmlns:c16="http://schemas.microsoft.com/office/drawing/2014/chart" uri="{C3380CC4-5D6E-409C-BE32-E72D297353CC}">
              <c16:uniqueId val="{0000000A-4C7D-4E17-B9EB-9B364193BD61}"/>
            </c:ext>
          </c:extLst>
        </c:ser>
        <c:dLbls>
          <c:showLegendKey val="0"/>
          <c:showVal val="0"/>
          <c:showCatName val="0"/>
          <c:showSerName val="0"/>
          <c:showPercent val="0"/>
          <c:showBubbleSize val="0"/>
          <c:showLeaderLines val="1"/>
        </c:dLbls>
      </c:pie3DChart>
    </c:plotArea>
    <c:legend>
      <c:legendPos val="r"/>
      <c:layout>
        <c:manualLayout>
          <c:xMode val="edge"/>
          <c:yMode val="edge"/>
          <c:x val="0.73066710411198599"/>
          <c:y val="4.9006634587343251E-2"/>
          <c:w val="0.24433289588801399"/>
          <c:h val="0.91858595800524934"/>
        </c:manualLayout>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view3D>
    <c:floor>
      <c:thickness val="0"/>
    </c:floor>
    <c:sideWall>
      <c:thickness val="0"/>
    </c:sideWall>
    <c:backWall>
      <c:thickness val="0"/>
    </c:backWall>
    <c:plotArea>
      <c:layout>
        <c:manualLayout>
          <c:layoutTarget val="inner"/>
          <c:xMode val="edge"/>
          <c:yMode val="edge"/>
          <c:x val="0"/>
          <c:y val="0"/>
          <c:w val="0.71122265966754161"/>
          <c:h val="0.95370370370370372"/>
        </c:manualLayout>
      </c:layout>
      <c:pie3DChart>
        <c:varyColors val="1"/>
        <c:ser>
          <c:idx val="0"/>
          <c:order val="0"/>
          <c:explosion val="25"/>
          <c:dPt>
            <c:idx val="1"/>
            <c:bubble3D val="0"/>
            <c:spPr>
              <a:solidFill>
                <a:srgbClr val="FFFF00"/>
              </a:solidFill>
            </c:spPr>
            <c:extLst>
              <c:ext xmlns:c16="http://schemas.microsoft.com/office/drawing/2014/chart" uri="{C3380CC4-5D6E-409C-BE32-E72D297353CC}">
                <c16:uniqueId val="{00000001-49E8-4877-B479-1B06B94A107C}"/>
              </c:ext>
            </c:extLst>
          </c:dPt>
          <c:dPt>
            <c:idx val="6"/>
            <c:bubble3D val="0"/>
            <c:spPr>
              <a:solidFill>
                <a:srgbClr val="FF0000"/>
              </a:solidFill>
            </c:spPr>
            <c:extLst>
              <c:ext xmlns:c16="http://schemas.microsoft.com/office/drawing/2014/chart" uri="{C3380CC4-5D6E-409C-BE32-E72D297353CC}">
                <c16:uniqueId val="{00000003-49E8-4877-B479-1B06B94A107C}"/>
              </c:ext>
            </c:extLst>
          </c:dPt>
          <c:dPt>
            <c:idx val="9"/>
            <c:bubble3D val="0"/>
            <c:spPr>
              <a:solidFill>
                <a:srgbClr val="99CCFF"/>
              </a:solidFill>
            </c:spPr>
            <c:extLst>
              <c:ext xmlns:c16="http://schemas.microsoft.com/office/drawing/2014/chart" uri="{C3380CC4-5D6E-409C-BE32-E72D297353CC}">
                <c16:uniqueId val="{00000005-49E8-4877-B479-1B06B94A107C}"/>
              </c:ext>
            </c:extLst>
          </c:dPt>
          <c:dPt>
            <c:idx val="10"/>
            <c:bubble3D val="0"/>
            <c:spPr>
              <a:solidFill>
                <a:schemeClr val="accent6">
                  <a:lumMod val="40000"/>
                  <a:lumOff val="60000"/>
                </a:schemeClr>
              </a:solidFill>
            </c:spPr>
            <c:extLst>
              <c:ext xmlns:c16="http://schemas.microsoft.com/office/drawing/2014/chart" uri="{C3380CC4-5D6E-409C-BE32-E72D297353CC}">
                <c16:uniqueId val="{00000007-49E8-4877-B479-1B06B94A107C}"/>
              </c:ext>
            </c:extLst>
          </c:dPt>
          <c:cat>
            <c:strRef>
              <c:f>Hoja1!$D$5:$D$18</c:f>
              <c:strCache>
                <c:ptCount val="14"/>
                <c:pt idx="0">
                  <c:v>Alex Tapia </c:v>
                </c:pt>
                <c:pt idx="1">
                  <c:v>Claudia Morales</c:v>
                </c:pt>
                <c:pt idx="2">
                  <c:v>Rodrigo Domingo</c:v>
                </c:pt>
                <c:pt idx="3">
                  <c:v>Hector Hernandez</c:v>
                </c:pt>
                <c:pt idx="4">
                  <c:v>Jaime López</c:v>
                </c:pt>
                <c:pt idx="5">
                  <c:v>Jocelyn Silva</c:v>
                </c:pt>
                <c:pt idx="6">
                  <c:v>Maria Correa</c:v>
                </c:pt>
                <c:pt idx="7">
                  <c:v>Mauricio Baez</c:v>
                </c:pt>
                <c:pt idx="8">
                  <c:v>Andrés Hodson </c:v>
                </c:pt>
                <c:pt idx="9">
                  <c:v>Patricio Romero</c:v>
                </c:pt>
                <c:pt idx="10">
                  <c:v>Robinson Rios</c:v>
                </c:pt>
                <c:pt idx="11">
                  <c:v>Silvia Carreño</c:v>
                </c:pt>
                <c:pt idx="12">
                  <c:v>Cristian Tubi</c:v>
                </c:pt>
                <c:pt idx="13">
                  <c:v>Otros</c:v>
                </c:pt>
              </c:strCache>
            </c:strRef>
          </c:cat>
          <c:val>
            <c:numRef>
              <c:f>Hoja1!$E$5:$E$18</c:f>
              <c:numCache>
                <c:formatCode>General</c:formatCode>
                <c:ptCount val="14"/>
                <c:pt idx="0">
                  <c:v>15</c:v>
                </c:pt>
                <c:pt idx="1">
                  <c:v>16</c:v>
                </c:pt>
                <c:pt idx="2">
                  <c:v>47</c:v>
                </c:pt>
                <c:pt idx="3">
                  <c:v>18</c:v>
                </c:pt>
                <c:pt idx="4">
                  <c:v>285</c:v>
                </c:pt>
                <c:pt idx="5">
                  <c:v>38</c:v>
                </c:pt>
                <c:pt idx="6">
                  <c:v>38</c:v>
                </c:pt>
                <c:pt idx="7">
                  <c:v>3</c:v>
                </c:pt>
                <c:pt idx="8">
                  <c:v>14</c:v>
                </c:pt>
                <c:pt idx="9">
                  <c:v>66</c:v>
                </c:pt>
                <c:pt idx="10">
                  <c:v>85</c:v>
                </c:pt>
                <c:pt idx="11">
                  <c:v>39</c:v>
                </c:pt>
                <c:pt idx="12">
                  <c:v>80</c:v>
                </c:pt>
                <c:pt idx="13">
                  <c:v>38</c:v>
                </c:pt>
              </c:numCache>
            </c:numRef>
          </c:val>
          <c:extLst>
            <c:ext xmlns:c16="http://schemas.microsoft.com/office/drawing/2014/chart" uri="{C3380CC4-5D6E-409C-BE32-E72D297353CC}">
              <c16:uniqueId val="{00000008-49E8-4877-B479-1B06B94A107C}"/>
            </c:ext>
          </c:extLst>
        </c:ser>
        <c:dLbls>
          <c:showLegendKey val="0"/>
          <c:showVal val="0"/>
          <c:showCatName val="0"/>
          <c:showSerName val="0"/>
          <c:showPercent val="0"/>
          <c:showBubbleSize val="0"/>
          <c:showLeaderLines val="1"/>
        </c:dLbls>
      </c:pie3DChart>
    </c:plotArea>
    <c:legend>
      <c:legendPos val="r"/>
      <c:layout>
        <c:manualLayout>
          <c:xMode val="edge"/>
          <c:yMode val="edge"/>
          <c:x val="0.73066710411198599"/>
          <c:y val="3.048811606882473E-2"/>
          <c:w val="0.26377734033245842"/>
          <c:h val="0.91858595800524934"/>
        </c:manualLayout>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view3D>
    <c:floor>
      <c:thickness val="0"/>
    </c:floor>
    <c:sideWall>
      <c:thickness val="0"/>
    </c:sideWall>
    <c:backWall>
      <c:thickness val="0"/>
    </c:backWall>
    <c:plotArea>
      <c:layout>
        <c:manualLayout>
          <c:layoutTarget val="inner"/>
          <c:xMode val="edge"/>
          <c:yMode val="edge"/>
          <c:x val="4.1666666666666664E-2"/>
          <c:y val="0"/>
          <c:w val="0.66955599300087487"/>
          <c:h val="0.89814814814814814"/>
        </c:manualLayout>
      </c:layout>
      <c:pie3DChart>
        <c:varyColors val="1"/>
        <c:ser>
          <c:idx val="0"/>
          <c:order val="0"/>
          <c:explosion val="25"/>
          <c:dPt>
            <c:idx val="4"/>
            <c:bubble3D val="0"/>
            <c:spPr>
              <a:solidFill>
                <a:srgbClr val="002060"/>
              </a:solidFill>
            </c:spPr>
            <c:extLst>
              <c:ext xmlns:c16="http://schemas.microsoft.com/office/drawing/2014/chart" uri="{C3380CC4-5D6E-409C-BE32-E72D297353CC}">
                <c16:uniqueId val="{00000001-1FDA-4131-B8CC-79553E06AA36}"/>
              </c:ext>
            </c:extLst>
          </c:dPt>
          <c:dPt>
            <c:idx val="5"/>
            <c:bubble3D val="0"/>
            <c:spPr>
              <a:solidFill>
                <a:schemeClr val="accent4">
                  <a:lumMod val="40000"/>
                  <a:lumOff val="60000"/>
                </a:schemeClr>
              </a:solidFill>
            </c:spPr>
            <c:extLst>
              <c:ext xmlns:c16="http://schemas.microsoft.com/office/drawing/2014/chart" uri="{C3380CC4-5D6E-409C-BE32-E72D297353CC}">
                <c16:uniqueId val="{00000003-1FDA-4131-B8CC-79553E06AA36}"/>
              </c:ext>
            </c:extLst>
          </c:dPt>
          <c:dPt>
            <c:idx val="6"/>
            <c:bubble3D val="0"/>
            <c:spPr>
              <a:solidFill>
                <a:schemeClr val="accent6">
                  <a:lumMod val="50000"/>
                </a:schemeClr>
              </a:solidFill>
            </c:spPr>
            <c:extLst>
              <c:ext xmlns:c16="http://schemas.microsoft.com/office/drawing/2014/chart" uri="{C3380CC4-5D6E-409C-BE32-E72D297353CC}">
                <c16:uniqueId val="{00000005-1FDA-4131-B8CC-79553E06AA36}"/>
              </c:ext>
            </c:extLst>
          </c:dPt>
          <c:dPt>
            <c:idx val="9"/>
            <c:bubble3D val="0"/>
            <c:spPr>
              <a:solidFill>
                <a:srgbClr val="FF0000"/>
              </a:solidFill>
            </c:spPr>
            <c:extLst>
              <c:ext xmlns:c16="http://schemas.microsoft.com/office/drawing/2014/chart" uri="{C3380CC4-5D6E-409C-BE32-E72D297353CC}">
                <c16:uniqueId val="{00000007-1FDA-4131-B8CC-79553E06AA36}"/>
              </c:ext>
            </c:extLst>
          </c:dPt>
          <c:dPt>
            <c:idx val="10"/>
            <c:bubble3D val="0"/>
            <c:spPr>
              <a:solidFill>
                <a:srgbClr val="FFFF00"/>
              </a:solidFill>
            </c:spPr>
            <c:extLst>
              <c:ext xmlns:c16="http://schemas.microsoft.com/office/drawing/2014/chart" uri="{C3380CC4-5D6E-409C-BE32-E72D297353CC}">
                <c16:uniqueId val="{00000009-1FDA-4131-B8CC-79553E06AA36}"/>
              </c:ext>
            </c:extLst>
          </c:dPt>
          <c:cat>
            <c:strRef>
              <c:f>Hoja1!$D$25:$D$38</c:f>
              <c:strCache>
                <c:ptCount val="14"/>
                <c:pt idx="0">
                  <c:v>Alex Tapia </c:v>
                </c:pt>
                <c:pt idx="1">
                  <c:v>Claudia Morales</c:v>
                </c:pt>
                <c:pt idx="2">
                  <c:v>Rodrigo Domingo</c:v>
                </c:pt>
                <c:pt idx="3">
                  <c:v>Hector Hernandez</c:v>
                </c:pt>
                <c:pt idx="4">
                  <c:v>Jaime López</c:v>
                </c:pt>
                <c:pt idx="5">
                  <c:v>Jocelyn Silva</c:v>
                </c:pt>
                <c:pt idx="6">
                  <c:v>Maria Correa</c:v>
                </c:pt>
                <c:pt idx="7">
                  <c:v>Mauricio Baez</c:v>
                </c:pt>
                <c:pt idx="8">
                  <c:v>Moises Diaz</c:v>
                </c:pt>
                <c:pt idx="9">
                  <c:v>Andrés Hodson </c:v>
                </c:pt>
                <c:pt idx="10">
                  <c:v>Patricio Romero</c:v>
                </c:pt>
                <c:pt idx="11">
                  <c:v>Robinson Rios</c:v>
                </c:pt>
                <c:pt idx="12">
                  <c:v>Silvia Carreño</c:v>
                </c:pt>
                <c:pt idx="13">
                  <c:v>Cristian Tubi</c:v>
                </c:pt>
              </c:strCache>
            </c:strRef>
          </c:cat>
          <c:val>
            <c:numRef>
              <c:f>Hoja1!$E$25:$E$38</c:f>
              <c:numCache>
                <c:formatCode>General</c:formatCode>
                <c:ptCount val="14"/>
                <c:pt idx="0">
                  <c:v>7</c:v>
                </c:pt>
                <c:pt idx="1">
                  <c:v>6</c:v>
                </c:pt>
                <c:pt idx="2">
                  <c:v>64</c:v>
                </c:pt>
                <c:pt idx="3">
                  <c:v>30</c:v>
                </c:pt>
                <c:pt idx="4">
                  <c:v>208</c:v>
                </c:pt>
                <c:pt idx="5">
                  <c:v>26</c:v>
                </c:pt>
                <c:pt idx="6">
                  <c:v>159</c:v>
                </c:pt>
                <c:pt idx="7">
                  <c:v>302</c:v>
                </c:pt>
                <c:pt idx="8">
                  <c:v>73</c:v>
                </c:pt>
                <c:pt idx="9">
                  <c:v>2</c:v>
                </c:pt>
                <c:pt idx="10">
                  <c:v>99</c:v>
                </c:pt>
                <c:pt idx="11">
                  <c:v>127</c:v>
                </c:pt>
                <c:pt idx="12">
                  <c:v>78</c:v>
                </c:pt>
                <c:pt idx="13">
                  <c:v>47</c:v>
                </c:pt>
              </c:numCache>
            </c:numRef>
          </c:val>
          <c:extLst>
            <c:ext xmlns:c16="http://schemas.microsoft.com/office/drawing/2014/chart" uri="{C3380CC4-5D6E-409C-BE32-E72D297353CC}">
              <c16:uniqueId val="{0000000A-1FDA-4131-B8CC-79553E06AA36}"/>
            </c:ext>
          </c:extLst>
        </c:ser>
        <c:dLbls>
          <c:showLegendKey val="0"/>
          <c:showVal val="0"/>
          <c:showCatName val="0"/>
          <c:showSerName val="0"/>
          <c:showPercent val="0"/>
          <c:showBubbleSize val="0"/>
          <c:showLeaderLines val="1"/>
        </c:dLbls>
      </c:pie3DChart>
    </c:plotArea>
    <c:legend>
      <c:legendPos val="r"/>
      <c:layout>
        <c:manualLayout>
          <c:xMode val="edge"/>
          <c:yMode val="edge"/>
          <c:x val="0.73344488188976376"/>
          <c:y val="2.1228856809565471E-2"/>
          <c:w val="0.24988845144356955"/>
          <c:h val="0.97877114319043457"/>
        </c:manualLayout>
      </c:layout>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es-ES" sz="1200"/>
            </a:lvl1pPr>
          </a:lstStyle>
          <a:p>
            <a:endParaRPr lang="es-E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latinLnBrk="0">
              <a:defRPr lang="es-ES" sz="1200"/>
            </a:lvl1pPr>
          </a:lstStyle>
          <a:p>
            <a:fld id="{D83FDC75-7F73-4A4A-A77C-09AADF00E0EA}" type="datetimeFigureOut">
              <a:rPr lang="es-ES" smtClean="0"/>
              <a:pPr/>
              <a:t>04/09/2017</a:t>
            </a:fld>
            <a:endParaRPr lang="es-E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latinLnBrk="0">
              <a:defRPr lang="es-ES" sz="1200"/>
            </a:lvl1pPr>
          </a:lstStyle>
          <a:p>
            <a:endParaRPr lang="es-E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latinLnBrk="0">
              <a:defRPr lang="es-ES" sz="1200"/>
            </a:lvl1pPr>
          </a:lstStyle>
          <a:p>
            <a:fld id="{459226BF-1F13-42D3-80DC-373E7ADD1EBC}" type="slidenum">
              <a:rPr lang="es-ES" smtClean="0"/>
              <a:pPr/>
              <a:t>‹Nº›</a:t>
            </a:fld>
            <a:endParaRPr lang="es-ES" dirty="0"/>
          </a:p>
        </p:txBody>
      </p:sp>
    </p:spTree>
    <p:extLst>
      <p:ext uri="{BB962C8B-B14F-4D97-AF65-F5344CB8AC3E}">
        <p14:creationId xmlns:p14="http://schemas.microsoft.com/office/powerpoint/2010/main" val="34492622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es-ES" sz="1200"/>
            </a:lvl1pPr>
          </a:lstStyle>
          <a:p>
            <a:endParaRPr lang="es-E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es-ES" sz="1200"/>
            </a:lvl1pPr>
          </a:lstStyle>
          <a:p>
            <a:fld id="{48AEF76B-3757-4A0B-AF93-28494465C1DD}" type="datetimeFigureOut">
              <a:pPr/>
              <a:t>04-09-2017</a:t>
            </a:fld>
            <a:endParaRPr lang="es-E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es-ES" sz="1200"/>
            </a:lvl1pPr>
          </a:lstStyle>
          <a:p>
            <a:endParaRPr lang="es-E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es-ES" sz="1200"/>
            </a:lvl1pPr>
          </a:lstStyle>
          <a:p>
            <a:fld id="{75693FD4-8F83-4EF7-AC3F-0DC0388986B0}" type="slidenum">
              <a:pPr/>
              <a:t>‹Nº›</a:t>
            </a:fld>
            <a:endParaRPr lang="es-ES"/>
          </a:p>
        </p:txBody>
      </p:sp>
    </p:spTree>
    <p:extLst>
      <p:ext uri="{BB962C8B-B14F-4D97-AF65-F5344CB8AC3E}">
        <p14:creationId xmlns:p14="http://schemas.microsoft.com/office/powerpoint/2010/main" val="1632375880"/>
      </p:ext>
    </p:extLst>
  </p:cSld>
  <p:clrMap bg1="lt1" tx1="dk1" bg2="lt2" tx2="dk2" accent1="accent1" accent2="accent2" accent3="accent3" accent4="accent4" accent5="accent5" accent6="accent6" hlink="hlink" folHlink="folHlink"/>
  <p:notesStyle>
    <a:lvl1pPr marL="0" algn="l" defTabSz="914400" rtl="0" eaLnBrk="1" latinLnBrk="0" hangingPunct="1">
      <a:defRPr lang="es-ES" sz="1200" kern="1200">
        <a:solidFill>
          <a:schemeClr val="tx1"/>
        </a:solidFill>
        <a:latin typeface="+mn-lt"/>
        <a:ea typeface="+mn-ea"/>
        <a:cs typeface="+mn-cs"/>
      </a:defRPr>
    </a:lvl1pPr>
    <a:lvl2pPr marL="457200" algn="l" defTabSz="914400" rtl="0" eaLnBrk="1" latinLnBrk="0" hangingPunct="1">
      <a:defRPr lang="es-ES" sz="1200" kern="1200">
        <a:solidFill>
          <a:schemeClr val="tx1"/>
        </a:solidFill>
        <a:latin typeface="+mn-lt"/>
        <a:ea typeface="+mn-ea"/>
        <a:cs typeface="+mn-cs"/>
      </a:defRPr>
    </a:lvl2pPr>
    <a:lvl3pPr marL="914400" algn="l" defTabSz="914400" rtl="0" eaLnBrk="1" latinLnBrk="0" hangingPunct="1">
      <a:defRPr lang="es-ES" sz="1200" kern="1200">
        <a:solidFill>
          <a:schemeClr val="tx1"/>
        </a:solidFill>
        <a:latin typeface="+mn-lt"/>
        <a:ea typeface="+mn-ea"/>
        <a:cs typeface="+mn-cs"/>
      </a:defRPr>
    </a:lvl3pPr>
    <a:lvl4pPr marL="1371600" algn="l" defTabSz="914400" rtl="0" eaLnBrk="1" latinLnBrk="0" hangingPunct="1">
      <a:defRPr lang="es-ES" sz="1200" kern="1200">
        <a:solidFill>
          <a:schemeClr val="tx1"/>
        </a:solidFill>
        <a:latin typeface="+mn-lt"/>
        <a:ea typeface="+mn-ea"/>
        <a:cs typeface="+mn-cs"/>
      </a:defRPr>
    </a:lvl4pPr>
    <a:lvl5pPr marL="1828800" algn="l" defTabSz="914400" rtl="0" eaLnBrk="1" latinLnBrk="0" hangingPunct="1">
      <a:defRPr lang="es-ES" sz="1200" kern="1200">
        <a:solidFill>
          <a:schemeClr val="tx1"/>
        </a:solidFill>
        <a:latin typeface="+mn-lt"/>
        <a:ea typeface="+mn-ea"/>
        <a:cs typeface="+mn-cs"/>
      </a:defRPr>
    </a:lvl5pPr>
    <a:lvl6pPr marL="2286000" algn="l" defTabSz="914400" rtl="0" eaLnBrk="1" latinLnBrk="0" hangingPunct="1">
      <a:defRPr lang="es-ES" sz="1200" kern="1200">
        <a:solidFill>
          <a:schemeClr val="tx1"/>
        </a:solidFill>
        <a:latin typeface="+mn-lt"/>
        <a:ea typeface="+mn-ea"/>
        <a:cs typeface="+mn-cs"/>
      </a:defRPr>
    </a:lvl6pPr>
    <a:lvl7pPr marL="2743200" algn="l" defTabSz="914400" rtl="0" eaLnBrk="1" latinLnBrk="0" hangingPunct="1">
      <a:defRPr lang="es-ES" sz="1200" kern="1200">
        <a:solidFill>
          <a:schemeClr val="tx1"/>
        </a:solidFill>
        <a:latin typeface="+mn-lt"/>
        <a:ea typeface="+mn-ea"/>
        <a:cs typeface="+mn-cs"/>
      </a:defRPr>
    </a:lvl7pPr>
    <a:lvl8pPr marL="3200400" algn="l" defTabSz="914400" rtl="0" eaLnBrk="1" latinLnBrk="0" hangingPunct="1">
      <a:defRPr lang="es-ES" sz="1200" kern="1200">
        <a:solidFill>
          <a:schemeClr val="tx1"/>
        </a:solidFill>
        <a:latin typeface="+mn-lt"/>
        <a:ea typeface="+mn-ea"/>
        <a:cs typeface="+mn-cs"/>
      </a:defRPr>
    </a:lvl8pPr>
    <a:lvl9pPr marL="3657600" algn="l" defTabSz="914400" rtl="0" eaLnBrk="1" latinLnBrk="0" hangingPunct="1">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lang="es-ES"/>
            </a:pPr>
            <a:r>
              <a:rPr lang="es-ES" dirty="0"/>
              <a:t>Esta plantilla se puede usar como archivo de inicio para presentar materiales educativos en un entorno de grupo.</a:t>
            </a:r>
          </a:p>
          <a:p>
            <a:endParaRPr lang="es-ES" dirty="0"/>
          </a:p>
          <a:p>
            <a:pPr lvl="0"/>
            <a:r>
              <a:rPr lang="es-ES" sz="1200" b="1" dirty="0"/>
              <a:t>Secciones</a:t>
            </a:r>
            <a:endParaRPr lang="es-ES" sz="1200" b="0" dirty="0"/>
          </a:p>
          <a:p>
            <a:pPr lvl="0"/>
            <a:r>
              <a:rPr lang="es-ES" sz="1200" b="0" dirty="0"/>
              <a:t>Para agregar secciones, haga clic con el botón secundario del mouse en una diapositiva.</a:t>
            </a:r>
            <a:r>
              <a:rPr lang="es-ES" sz="1200" b="0" baseline="0" dirty="0"/>
              <a:t> Las secciones pueden ayudarle a organizar las diapositivas o a facilitar la colaboración entre varios autores.</a:t>
            </a:r>
            <a:endParaRPr lang="es-ES" sz="1200" b="0" dirty="0"/>
          </a:p>
          <a:p>
            <a:pPr lvl="0"/>
            <a:endParaRPr lang="es-ES" sz="1200" b="1" dirty="0"/>
          </a:p>
          <a:p>
            <a:pPr lvl="0"/>
            <a:r>
              <a:rPr lang="es-ES" sz="1200" b="1" dirty="0"/>
              <a:t>Notas</a:t>
            </a:r>
          </a:p>
          <a:p>
            <a:pPr lvl="0"/>
            <a:r>
              <a:rPr lang="es-ES" sz="1200" dirty="0"/>
              <a:t>Use la sección Notas para las notas de entrega o para proporcionar detalles adicionales al público.</a:t>
            </a:r>
            <a:r>
              <a:rPr lang="es-ES" sz="1200" baseline="0" dirty="0"/>
              <a:t> Vea las notas en la vista Presentación durante la presentación. </a:t>
            </a:r>
          </a:p>
          <a:p>
            <a:pPr lvl="0">
              <a:buFontTx/>
              <a:buNone/>
            </a:pPr>
            <a:r>
              <a:rPr lang="es-ES" sz="1200" dirty="0"/>
              <a:t>Tenga en cuenta el tamaño de la fuente (es importante para la accesibilidad, visibilidad, grabación en vídeo y producción en línea)</a:t>
            </a:r>
          </a:p>
          <a:p>
            <a:pPr lvl="0"/>
            <a:endParaRPr lang="es-ES" sz="1200" dirty="0"/>
          </a:p>
          <a:p>
            <a:pPr lvl="0">
              <a:buFontTx/>
              <a:buNone/>
            </a:pPr>
            <a:r>
              <a:rPr lang="es-ES" sz="1200" b="1" dirty="0"/>
              <a:t>Colores coordinados </a:t>
            </a:r>
          </a:p>
          <a:p>
            <a:pPr lvl="0">
              <a:buFontTx/>
              <a:buNone/>
            </a:pPr>
            <a:r>
              <a:rPr lang="es-ES" sz="1200" dirty="0"/>
              <a:t>Preste especial atención a los gráficos, diagramas y cuadros de texto.</a:t>
            </a:r>
            <a:r>
              <a:rPr lang="es-ES" sz="1200" baseline="0" dirty="0"/>
              <a:t> </a:t>
            </a:r>
            <a:endParaRPr lang="es-ES" sz="1200" dirty="0"/>
          </a:p>
          <a:p>
            <a:pPr lvl="0"/>
            <a:r>
              <a:rPr lang="es-ES" sz="1200" dirty="0"/>
              <a:t>Tenga en cuenta que los asistentes imprimirán en blanco y negro o </a:t>
            </a:r>
            <a:r>
              <a:rPr lang="es-ES" sz="1200" dirty="0" err="1"/>
              <a:t>escala de grises</a:t>
            </a:r>
            <a:r>
              <a:rPr lang="es-ES" sz="1200" dirty="0"/>
              <a:t>. Ejecute una prueba de impresión para asegurarse de que los colores son los correctos cuando se imprime en blanco y negro puros y </a:t>
            </a:r>
            <a:r>
              <a:rPr lang="es-ES" sz="1200" dirty="0" err="1"/>
              <a:t>escala de grises</a:t>
            </a:r>
            <a:r>
              <a:rPr lang="es-ES" sz="1200" dirty="0"/>
              <a:t>.</a:t>
            </a:r>
          </a:p>
          <a:p>
            <a:pPr lvl="0">
              <a:buFontTx/>
              <a:buNone/>
            </a:pPr>
            <a:endParaRPr lang="es-ES" sz="1200" dirty="0"/>
          </a:p>
          <a:p>
            <a:pPr lvl="0">
              <a:buFontTx/>
              <a:buNone/>
            </a:pPr>
            <a:r>
              <a:rPr lang="es-ES" sz="1200" b="1" dirty="0"/>
              <a:t>Gráficos y tablas</a:t>
            </a:r>
          </a:p>
          <a:p>
            <a:pPr lvl="0"/>
            <a:r>
              <a:rPr lang="es-ES" sz="1200" dirty="0"/>
              <a:t>En breve: si es posible, use colores y estilos uniformes y que no distraigan.</a:t>
            </a:r>
          </a:p>
          <a:p>
            <a:pPr lvl="0"/>
            <a:r>
              <a:rPr lang="es-ES" sz="1200" dirty="0"/>
              <a:t>Etiquete todos los gráficos y tablas.</a:t>
            </a:r>
          </a:p>
          <a:p>
            <a:endParaRPr lang="es-ES" dirty="0"/>
          </a:p>
          <a:p>
            <a:endParaRPr lang="es-ES" dirty="0"/>
          </a:p>
          <a:p>
            <a:endParaRPr lang="es-ES" dirty="0"/>
          </a:p>
        </p:txBody>
      </p:sp>
      <p:sp>
        <p:nvSpPr>
          <p:cNvPr id="4" name="Slide Number Placeholder 3"/>
          <p:cNvSpPr>
            <a:spLocks noGrp="1"/>
          </p:cNvSpPr>
          <p:nvPr>
            <p:ph type="sldNum" sz="quarter" idx="10"/>
          </p:nvPr>
        </p:nvSpPr>
        <p:spPr/>
        <p:txBody>
          <a:bodyPr/>
          <a:lstStyle/>
          <a:p>
            <a:fld id="{EC6EAC7D-5A89-47C2-8ABA-56C9C2DEF7A4}"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s-ES" dirty="0"/>
              <a:t>Ofrezca una breve descripción general de la presentación.</a:t>
            </a:r>
            <a:r>
              <a:rPr lang="es-ES" baseline="0" dirty="0"/>
              <a:t> D</a:t>
            </a:r>
            <a:r>
              <a:rPr lang="es-ES" dirty="0"/>
              <a:t>escriba el enfoque principal de la presentación y por qué es importante.</a:t>
            </a:r>
          </a:p>
          <a:p>
            <a:pPr>
              <a:lnSpc>
                <a:spcPct val="80000"/>
              </a:lnSpc>
            </a:pPr>
            <a:r>
              <a:rPr lang="es-ES" dirty="0"/>
              <a:t>Introduzca cada uno de los principales temas.</a:t>
            </a:r>
          </a:p>
          <a:p>
            <a:r>
              <a:rPr lang="es-ES" dirty="0"/>
              <a:t>Si desea proporcionar al público una guía,</a:t>
            </a:r>
            <a:r>
              <a:rPr lang="es-ES" baseline="0" dirty="0"/>
              <a:t> puede </a:t>
            </a:r>
            <a:r>
              <a:rPr lang="es-ES" dirty="0"/>
              <a:t>repetir esta diapositiva de información general a lo largo de toda la presentación, resaltando el tema particular que va a discutir a continuación.</a:t>
            </a:r>
          </a:p>
        </p:txBody>
      </p:sp>
      <p:sp>
        <p:nvSpPr>
          <p:cNvPr id="4" name="Slide Number Placeholder 3"/>
          <p:cNvSpPr>
            <a:spLocks noGrp="1"/>
          </p:cNvSpPr>
          <p:nvPr>
            <p:ph type="sldNum" sz="quarter" idx="10"/>
          </p:nvPr>
        </p:nvSpPr>
        <p:spPr/>
        <p:txBody>
          <a:bodyPr/>
          <a:lstStyle/>
          <a:p>
            <a:fld id="{EC6EAC7D-5A89-47C2-8ABA-56C9C2DEF7A4}" type="slidenum">
              <a:rPr lang="es-ES" smtClean="0"/>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lang="es-ES"/>
            </a:pPr>
            <a:r>
              <a:rPr lang="es-ES" sz="1200" dirty="0"/>
              <a:t>Ésta es otra opción</a:t>
            </a:r>
            <a:r>
              <a:rPr lang="es-ES" sz="1200" baseline="0" dirty="0"/>
              <a:t> para una diapositiva Información general que usa transiciones.</a:t>
            </a:r>
            <a:endParaRPr lang="es-ES" sz="1200" dirty="0"/>
          </a:p>
          <a:p>
            <a:endParaRPr lang="es-ES" dirty="0"/>
          </a:p>
        </p:txBody>
      </p:sp>
      <p:sp>
        <p:nvSpPr>
          <p:cNvPr id="4" name="Slide Number Placeholder 3"/>
          <p:cNvSpPr>
            <a:spLocks noGrp="1"/>
          </p:cNvSpPr>
          <p:nvPr>
            <p:ph type="sldNum" sz="quarter" idx="10"/>
          </p:nvPr>
        </p:nvSpPr>
        <p:spPr/>
        <p:txBody>
          <a:bodyPr/>
          <a:lstStyle/>
          <a:p>
            <a:fld id="{75693FD4-8F83-4EF7-AC3F-0DC0388986B0}"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75693FD4-8F83-4EF7-AC3F-0DC0388986B0}" type="slidenum">
              <a:rPr lang="es-ES" smtClean="0"/>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75693FD4-8F83-4EF7-AC3F-0DC0388986B0}" type="slidenum">
              <a:rPr lang="es-ES" smtClean="0"/>
              <a:pPr/>
              <a:t>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lang="es-ES"/>
            </a:pPr>
            <a:r>
              <a:rPr lang="es-ES" dirty="0"/>
              <a:t>Use un encabezado de sección para cada uno de los temas, de manera que la transición resulte clara para el público. </a:t>
            </a:r>
          </a:p>
          <a:p>
            <a:endParaRPr lang="es-ES" dirty="0"/>
          </a:p>
        </p:txBody>
      </p:sp>
      <p:sp>
        <p:nvSpPr>
          <p:cNvPr id="4" name="Slide Number Placeholder 3"/>
          <p:cNvSpPr>
            <a:spLocks noGrp="1"/>
          </p:cNvSpPr>
          <p:nvPr>
            <p:ph type="sldNum" sz="quarter" idx="10"/>
          </p:nvPr>
        </p:nvSpPr>
        <p:spPr/>
        <p:txBody>
          <a:bodyPr/>
          <a:lstStyle/>
          <a:p>
            <a:fld id="{75693FD4-8F83-4EF7-AC3F-0DC0388986B0}" type="slidenum">
              <a:rPr lang="es-ES" smtClean="0"/>
              <a:pPr/>
              <a:t>6</a:t>
            </a:fld>
            <a:endParaRPr lang="es-E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Agregue un caso práctico o</a:t>
            </a:r>
            <a:r>
              <a:rPr lang="es-ES" baseline="0" dirty="0"/>
              <a:t> una simulación en clase para promover la discusión y aplicar lo aprendido en las lecciones. </a:t>
            </a:r>
            <a:endParaRPr lang="es-ES" dirty="0"/>
          </a:p>
        </p:txBody>
      </p:sp>
      <p:sp>
        <p:nvSpPr>
          <p:cNvPr id="4" name="Slide Number Placeholder 3"/>
          <p:cNvSpPr>
            <a:spLocks noGrp="1"/>
          </p:cNvSpPr>
          <p:nvPr>
            <p:ph type="sldNum" sz="quarter" idx="10"/>
          </p:nvPr>
        </p:nvSpPr>
        <p:spPr/>
        <p:txBody>
          <a:bodyPr/>
          <a:lstStyle/>
          <a:p>
            <a:fld id="{75693FD4-8F83-4EF7-AC3F-0DC0388986B0}" type="slidenum">
              <a:rPr lang="es-ES" smtClean="0"/>
              <a:pPr/>
              <a:t>7</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dirty="0"/>
              <a:t>Agregue diapositivas a cada sección del tema según sea necesario, incluidas diapositivas con tablas, gráficos e imágenes. </a:t>
            </a:r>
          </a:p>
          <a:p>
            <a:r>
              <a:rPr lang="es-ES" dirty="0"/>
              <a:t>Consulte la siguiente sección para ver una muestra</a:t>
            </a:r>
            <a:r>
              <a:rPr lang="es-ES" baseline="0" dirty="0"/>
              <a:t> </a:t>
            </a:r>
            <a:r>
              <a:rPr lang="es-ES" dirty="0"/>
              <a:t>diseños de</a:t>
            </a:r>
            <a:r>
              <a:rPr lang="es-ES" baseline="0" dirty="0"/>
              <a:t> vídeo, imagen, gráfico y tabla de muestra. </a:t>
            </a:r>
            <a:endParaRPr lang="es-ES" dirty="0"/>
          </a:p>
        </p:txBody>
      </p:sp>
      <p:sp>
        <p:nvSpPr>
          <p:cNvPr id="4" name="Slide Number Placeholder 3"/>
          <p:cNvSpPr>
            <a:spLocks noGrp="1"/>
          </p:cNvSpPr>
          <p:nvPr>
            <p:ph type="sldNum" sz="quarter" idx="10"/>
          </p:nvPr>
        </p:nvSpPr>
        <p:spPr/>
        <p:txBody>
          <a:bodyPr/>
          <a:lstStyle/>
          <a:p>
            <a:fld id="{EC6EAC7D-5A89-47C2-8ABA-56C9C2DEF7A4}" type="slidenum">
              <a:rPr lang="es-ES" smtClean="0"/>
              <a:pPr/>
              <a:t>9</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3"/>
          <p:cNvSpPr>
            <a:spLocks noGrp="1" noChangeArrowheads="1"/>
          </p:cNvSpPr>
          <p:nvPr>
            <p:ph type="hdr" sz="quarter"/>
          </p:nvPr>
        </p:nvSpPr>
        <p:spPr>
          <a:noFill/>
        </p:spPr>
        <p:txBody>
          <a:bodyPr/>
          <a:lstStyle/>
          <a:p>
            <a:r>
              <a:rPr lang="es-ES"/>
              <a:t>Microsoft </a:t>
            </a:r>
            <a:r>
              <a:rPr lang="es-ES" b="1"/>
              <a:t>Excelencia en ingeniería</a:t>
            </a:r>
            <a:endParaRPr lang="es-ES"/>
          </a:p>
        </p:txBody>
      </p:sp>
      <p:sp>
        <p:nvSpPr>
          <p:cNvPr id="47107" name="Rectangle 25"/>
          <p:cNvSpPr>
            <a:spLocks noGrp="1" noChangeArrowheads="1"/>
          </p:cNvSpPr>
          <p:nvPr>
            <p:ph type="ftr" sz="quarter" idx="4"/>
          </p:nvPr>
        </p:nvSpPr>
        <p:spPr>
          <a:noFill/>
        </p:spPr>
        <p:txBody>
          <a:bodyPr/>
          <a:lstStyle/>
          <a:p>
            <a:r>
              <a:rPr lang="es-ES"/>
              <a:t>Información confidencial de Microsoft</a:t>
            </a:r>
          </a:p>
        </p:txBody>
      </p:sp>
      <p:sp>
        <p:nvSpPr>
          <p:cNvPr id="47108" name="Rectangle 26"/>
          <p:cNvSpPr>
            <a:spLocks noGrp="1" noChangeArrowheads="1"/>
          </p:cNvSpPr>
          <p:nvPr>
            <p:ph type="sldNum" sz="quarter" idx="5"/>
          </p:nvPr>
        </p:nvSpPr>
        <p:spPr>
          <a:noFill/>
        </p:spPr>
        <p:txBody>
          <a:bodyPr/>
          <a:lstStyle/>
          <a:p>
            <a:fld id="{ED19570C-A909-40C0-B9F8-7AD3BA2C3C56}" type="slidenum">
              <a:rPr lang="es-ES" smtClean="0"/>
              <a:pPr/>
              <a:t>10</a:t>
            </a:fld>
            <a:endParaRPr lang="es-ES"/>
          </a:p>
        </p:txBody>
      </p:sp>
      <p:sp>
        <p:nvSpPr>
          <p:cNvPr id="47109" name="Rectangle 2"/>
          <p:cNvSpPr>
            <a:spLocks noGrp="1" noRot="1" noChangeAspect="1" noChangeArrowheads="1" noTextEdit="1"/>
          </p:cNvSpPr>
          <p:nvPr>
            <p:ph type="sldImg"/>
          </p:nvPr>
        </p:nvSpPr>
        <p:spPr>
          <a:xfrm>
            <a:off x="1143000" y="450850"/>
            <a:ext cx="4572000" cy="3429000"/>
          </a:xfrm>
          <a:ln/>
        </p:spPr>
      </p:sp>
      <p:sp>
        <p:nvSpPr>
          <p:cNvPr id="47110" name="Rectangle 3"/>
          <p:cNvSpPr>
            <a:spLocks noGrp="1" noChangeArrowheads="1"/>
          </p:cNvSpPr>
          <p:nvPr>
            <p:ph type="body" idx="1"/>
          </p:nvPr>
        </p:nvSpPr>
        <p:spPr>
          <a:xfrm>
            <a:off x="307492" y="4130103"/>
            <a:ext cx="6261652" cy="4593861"/>
          </a:xfrm>
          <a:noFill/>
          <a:ln/>
        </p:spPr>
        <p:txBody>
          <a:bodyPr/>
          <a:lstStyle/>
          <a:p>
            <a:pPr marL="0" marR="0" indent="0" algn="l" defTabSz="914400" rtl="0" eaLnBrk="1" fontAlgn="auto" latinLnBrk="0" hangingPunct="1">
              <a:lnSpc>
                <a:spcPct val="80000"/>
              </a:lnSpc>
              <a:spcBef>
                <a:spcPts val="0"/>
              </a:spcBef>
              <a:spcAft>
                <a:spcPts val="0"/>
              </a:spcAft>
              <a:buClrTx/>
              <a:buSzTx/>
              <a:buFontTx/>
              <a:buNone/>
              <a:tabLst/>
              <a:defRPr lang="es-ES"/>
            </a:pPr>
            <a:r>
              <a:rPr lang="es-ES" dirty="0"/>
              <a:t>Si hay vídeos</a:t>
            </a:r>
            <a:r>
              <a:rPr lang="es-ES" baseline="0" dirty="0"/>
              <a:t> relevantes, como el vídeo de un caso práctico, la demostración de un producto u otro tipo de material educativo, inclúyalos también en la presentación. </a:t>
            </a:r>
            <a:endParaRPr lang="es-ES" dirty="0"/>
          </a:p>
          <a:p>
            <a:pPr>
              <a:lnSpc>
                <a:spcPct val="80000"/>
              </a:lnSpc>
              <a:buFontTx/>
              <a:buNone/>
            </a:pPr>
            <a:endParaRPr lang="es-E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Discutir</a:t>
            </a:r>
            <a:r>
              <a:rPr lang="es-ES" baseline="0" dirty="0"/>
              <a:t> los resultados del caso práctico o de la simulación en clase.</a:t>
            </a:r>
          </a:p>
          <a:p>
            <a:r>
              <a:rPr lang="es-ES" baseline="0" dirty="0"/>
              <a:t>Mencione los procedimientos recomendados. </a:t>
            </a:r>
            <a:endParaRPr lang="es-ES" dirty="0"/>
          </a:p>
        </p:txBody>
      </p:sp>
      <p:sp>
        <p:nvSpPr>
          <p:cNvPr id="4" name="Slide Number Placeholder 3"/>
          <p:cNvSpPr>
            <a:spLocks noGrp="1"/>
          </p:cNvSpPr>
          <p:nvPr>
            <p:ph type="sldNum" sz="quarter" idx="10"/>
          </p:nvPr>
        </p:nvSpPr>
        <p:spPr/>
        <p:txBody>
          <a:bodyPr/>
          <a:lstStyle/>
          <a:p>
            <a:fld id="{75693FD4-8F83-4EF7-AC3F-0DC0388986B0}" type="slidenum">
              <a:rPr lang="es-ES" smtClean="0"/>
              <a:pPr/>
              <a:t>11</a:t>
            </a:fld>
            <a:endParaRPr lang="es-E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dirty="0"/>
              <a:t>Para resumir el contenido de la presentación, reitere los puntos importantes de las lecciones.</a:t>
            </a:r>
          </a:p>
          <a:p>
            <a:r>
              <a:rPr lang="es-ES" dirty="0"/>
              <a:t>¿Qué desea que recuerde el público luego de su presentación?</a:t>
            </a:r>
          </a:p>
          <a:p>
            <a:endParaRPr lang="es-ES" dirty="0"/>
          </a:p>
          <a:p>
            <a:r>
              <a:rPr lang="es-ES" dirty="0"/>
              <a:t>Guarde la presentación con formato de vídeo para facilitar su distribución. Para crear un vídeo, haga clic en la pestaña Archivo y luego haga clic en Compartir. En el menú Tipos de archivo, haga clic en Crear un vídeo.</a:t>
            </a:r>
          </a:p>
        </p:txBody>
      </p:sp>
      <p:sp>
        <p:nvSpPr>
          <p:cNvPr id="4" name="Slide Number Placeholder 3"/>
          <p:cNvSpPr>
            <a:spLocks noGrp="1"/>
          </p:cNvSpPr>
          <p:nvPr>
            <p:ph type="sldNum" sz="quarter" idx="10"/>
          </p:nvPr>
        </p:nvSpPr>
        <p:spPr/>
        <p:txBody>
          <a:bodyPr/>
          <a:lstStyle/>
          <a:p>
            <a:fld id="{EC6EAC7D-5A89-47C2-8ABA-56C9C2DEF7A4}" type="slidenum">
              <a:rPr lang="es-ES" smtClean="0"/>
              <a:pPr/>
              <a:t>12</a:t>
            </a:fld>
            <a:endParaRPr lang="es-E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eaLnBrk="1" latinLnBrk="0" hangingPunct="1">
              <a:defRPr kumimoji="0" lang="es-ES" b="1" cap="small" baseline="0">
                <a:solidFill>
                  <a:srgbClr val="003300"/>
                </a:solidFill>
              </a:defRPr>
            </a:lvl1pPr>
          </a:lstStyle>
          <a:p>
            <a:r>
              <a:rPr kumimoji="0" lang="es-ES"/>
              <a:t>Haga clic para modificar el estilo de título del patrón</a:t>
            </a:r>
          </a:p>
        </p:txBody>
      </p:sp>
      <p:sp>
        <p:nvSpPr>
          <p:cNvPr id="3" name="Subtitle 2"/>
          <p:cNvSpPr>
            <a:spLocks noGrp="1"/>
          </p:cNvSpPr>
          <p:nvPr>
            <p:ph type="subTitle" idx="1"/>
          </p:nvPr>
        </p:nvSpPr>
        <p:spPr>
          <a:xfrm>
            <a:off x="3962400" y="4038600"/>
            <a:ext cx="4772528" cy="990600"/>
          </a:xfrm>
        </p:spPr>
        <p:txBody>
          <a:bodyPr>
            <a:normAutofit/>
          </a:bodyPr>
          <a:lstStyle>
            <a:lvl1pPr marL="0" indent="0" algn="r" eaLnBrk="1" latinLnBrk="0" hangingPunct="1">
              <a:buNone/>
              <a:defRPr kumimoji="0" lang="es-ES" sz="2000" b="0">
                <a:solidFill>
                  <a:schemeClr val="tx1"/>
                </a:solidFill>
                <a:latin typeface="Georgia" pitchFamily="18" charset="0"/>
              </a:defRPr>
            </a:lvl1pPr>
            <a:lvl2pPr marL="457200" indent="0" algn="ctr" eaLnBrk="1" latinLnBrk="0" hangingPunct="1">
              <a:buNone/>
              <a:defRPr kumimoji="0" lang="es-ES">
                <a:solidFill>
                  <a:schemeClr val="tx1">
                    <a:tint val="75000"/>
                  </a:schemeClr>
                </a:solidFill>
              </a:defRPr>
            </a:lvl2pPr>
            <a:lvl3pPr marL="914400" indent="0" algn="ctr" eaLnBrk="1" latinLnBrk="0" hangingPunct="1">
              <a:buNone/>
              <a:defRPr kumimoji="0" lang="es-ES">
                <a:solidFill>
                  <a:schemeClr val="tx1">
                    <a:tint val="75000"/>
                  </a:schemeClr>
                </a:solidFill>
              </a:defRPr>
            </a:lvl3pPr>
            <a:lvl4pPr marL="1371600" indent="0" algn="ctr" eaLnBrk="1" latinLnBrk="0" hangingPunct="1">
              <a:buNone/>
              <a:defRPr kumimoji="0" lang="es-ES">
                <a:solidFill>
                  <a:schemeClr val="tx1">
                    <a:tint val="75000"/>
                  </a:schemeClr>
                </a:solidFill>
              </a:defRPr>
            </a:lvl4pPr>
            <a:lvl5pPr marL="1828800" indent="0" algn="ctr" eaLnBrk="1" latinLnBrk="0" hangingPunct="1">
              <a:buNone/>
              <a:defRPr kumimoji="0" lang="es-ES">
                <a:solidFill>
                  <a:schemeClr val="tx1">
                    <a:tint val="75000"/>
                  </a:schemeClr>
                </a:solidFill>
              </a:defRPr>
            </a:lvl5pPr>
            <a:lvl6pPr marL="2286000" indent="0" algn="ctr" eaLnBrk="1" latinLnBrk="0" hangingPunct="1">
              <a:buNone/>
              <a:defRPr kumimoji="0" lang="es-ES">
                <a:solidFill>
                  <a:schemeClr val="tx1">
                    <a:tint val="75000"/>
                  </a:schemeClr>
                </a:solidFill>
              </a:defRPr>
            </a:lvl6pPr>
            <a:lvl7pPr marL="2743200" indent="0" algn="ctr" eaLnBrk="1" latinLnBrk="0" hangingPunct="1">
              <a:buNone/>
              <a:defRPr kumimoji="0" lang="es-ES">
                <a:solidFill>
                  <a:schemeClr val="tx1">
                    <a:tint val="75000"/>
                  </a:schemeClr>
                </a:solidFill>
              </a:defRPr>
            </a:lvl7pPr>
            <a:lvl8pPr marL="3200400" indent="0" algn="ctr" eaLnBrk="1" latinLnBrk="0" hangingPunct="1">
              <a:buNone/>
              <a:defRPr kumimoji="0" lang="es-ES">
                <a:solidFill>
                  <a:schemeClr val="tx1">
                    <a:tint val="75000"/>
                  </a:schemeClr>
                </a:solidFill>
              </a:defRPr>
            </a:lvl8pPr>
            <a:lvl9pPr marL="3657600" indent="0" algn="ctr" eaLnBrk="1" latinLnBrk="0" hangingPunct="1">
              <a:buNone/>
              <a:defRPr kumimoji="0" lang="es-ES">
                <a:solidFill>
                  <a:schemeClr val="tx1">
                    <a:tint val="75000"/>
                  </a:schemeClr>
                </a:solidFill>
              </a:defRPr>
            </a:lvl9pPr>
          </a:lstStyle>
          <a:p>
            <a:pPr eaLnBrk="1" latinLnBrk="0" hangingPunct="1"/>
            <a:r>
              <a:rPr lang="es-ES"/>
              <a:t>Haga clic para modificar el estilo de subtítulo del patrón</a:t>
            </a:r>
            <a:endParaRPr/>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eaLnBrk="1" latinLnBrk="0" hangingPunct="1">
              <a:buNone/>
              <a:defRPr kumimoji="0" lang="es-ES" sz="2000" baseline="0"/>
            </a:lvl1pPr>
          </a:lstStyle>
          <a:p>
            <a:r>
              <a:rPr kumimoji="0" lang="es-ES"/>
              <a:t>Logotipo de la compañía</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eaLnBrk="1" latinLnBrk="0" hangingPunct="1">
              <a:defRPr kumimoji="0" lang="es-ES" sz="4000" b="1" cap="small" baseline="0">
                <a:solidFill>
                  <a:srgbClr val="003300"/>
                </a:solidFill>
              </a:defRPr>
            </a:lvl1pPr>
          </a:lstStyle>
          <a:p>
            <a:r>
              <a:rPr kumimoji="0" lang="es-ES"/>
              <a:t>Haga clic para modificar el estilo de título del patrón</a:t>
            </a:r>
          </a:p>
        </p:txBody>
      </p:sp>
      <p:sp>
        <p:nvSpPr>
          <p:cNvPr id="4" name="Date Placeholder 3"/>
          <p:cNvSpPr>
            <a:spLocks noGrp="1"/>
          </p:cNvSpPr>
          <p:nvPr>
            <p:ph type="dt" sz="half" idx="10"/>
          </p:nvPr>
        </p:nvSpPr>
        <p:spPr/>
        <p:txBody>
          <a:bodyPr/>
          <a:lstStyle/>
          <a:p>
            <a:fld id="{757B281C-5159-4971-8228-52B9A72E9ED2}" type="datetimeFigureOut">
              <a:pPr/>
              <a:t>04-09-2017</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p:txBody>
          <a:bodyPr/>
          <a:lstStyle/>
          <a:p>
            <a:fld id="{33D6E5A2-EC83-451F-A719-9AC1370DD5CF}" type="slidenum">
              <a:pPr/>
              <a:t>‹Nº›</a:t>
            </a:fld>
            <a:endParaRPr kumimoji="0" lang="es-ES"/>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eaLnBrk="1" latinLnBrk="0" hangingPunct="1">
              <a:buNone/>
              <a:defRPr kumimoji="0" lang="es-ES" sz="1800"/>
            </a:lvl1pPr>
          </a:lstStyle>
          <a:p>
            <a:r>
              <a:rPr kumimoji="0" lang="es-ES"/>
              <a:t>Logotipo de la compañía</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y contenid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eaLnBrk="1" latinLnBrk="0" hangingPunct="1">
              <a:defRPr kumimoji="0" lang="es-ES"/>
            </a:lvl1pPr>
          </a:lstStyle>
          <a:p>
            <a:r>
              <a:rPr kumimoji="0" lang="es-ES"/>
              <a:t>Haga clic para modificar el estilo de título del patrón</a:t>
            </a:r>
          </a:p>
        </p:txBody>
      </p:sp>
      <p:sp>
        <p:nvSpPr>
          <p:cNvPr id="3" name="Content Placeholder 2"/>
          <p:cNvSpPr>
            <a:spLocks noGrp="1"/>
          </p:cNvSpPr>
          <p:nvPr>
            <p:ph idx="1"/>
          </p:nvPr>
        </p:nvSpPr>
        <p:spPr>
          <a:xfrm>
            <a:off x="762000" y="1596413"/>
            <a:ext cx="8077200" cy="4297363"/>
          </a:xfrm>
        </p:spPr>
        <p:txBody>
          <a:bodyPr>
            <a:normAutofit/>
          </a:bodyPr>
          <a:lstStyle>
            <a:lvl1pPr eaLnBrk="1" latinLnBrk="0" hangingPunct="1">
              <a:defRPr kumimoji="0" lang="es-ES" sz="3200">
                <a:latin typeface="+mn-lt"/>
              </a:defRPr>
            </a:lvl1pPr>
            <a:lvl2pPr eaLnBrk="1" latinLnBrk="0" hangingPunct="1">
              <a:defRPr kumimoji="0" lang="es-ES" sz="2800">
                <a:latin typeface="+mn-lt"/>
              </a:defRPr>
            </a:lvl2pPr>
            <a:lvl3pPr eaLnBrk="1" latinLnBrk="0" hangingPunct="1">
              <a:defRPr kumimoji="0" lang="es-ES" sz="2400">
                <a:latin typeface="+mn-lt"/>
              </a:defRPr>
            </a:lvl3pPr>
            <a:lvl4pPr eaLnBrk="1" latinLnBrk="0" hangingPunct="1">
              <a:defRPr kumimoji="0" lang="es-ES" sz="2400">
                <a:latin typeface="+mn-lt"/>
              </a:defRPr>
            </a:lvl4pPr>
            <a:lvl5pPr eaLnBrk="1" latinLnBrk="0" hangingPunct="1">
              <a:defRPr kumimoji="0" lang="es-ES" sz="2400">
                <a:latin typeface="+mn-lt"/>
              </a:defRPr>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a:p>
        </p:txBody>
      </p:sp>
      <p:sp>
        <p:nvSpPr>
          <p:cNvPr id="4" name="Date Placeholder 3"/>
          <p:cNvSpPr>
            <a:spLocks noGrp="1"/>
          </p:cNvSpPr>
          <p:nvPr>
            <p:ph type="dt" sz="half" idx="10"/>
          </p:nvPr>
        </p:nvSpPr>
        <p:spPr/>
        <p:txBody>
          <a:bodyPr/>
          <a:lstStyle/>
          <a:p>
            <a:fld id="{757B281C-5159-4971-8228-52B9A72E9ED2}" type="datetimeFigureOut">
              <a:pPr/>
              <a:t>04-09-2017</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pPr/>
              <a:t>‹Nº›</a:t>
            </a:fld>
            <a:endParaRPr kumimoji="0" lang="es-ES"/>
          </a:p>
        </p:txBody>
      </p:sp>
    </p:spTree>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es-ES"/>
              <a:t>Haga clic para modificar el estilo de título del patrón</a:t>
            </a:r>
            <a:endParaRPr/>
          </a:p>
        </p:txBody>
      </p:sp>
      <p:sp>
        <p:nvSpPr>
          <p:cNvPr id="3" name="Content Placeholder 2"/>
          <p:cNvSpPr>
            <a:spLocks noGrp="1"/>
          </p:cNvSpPr>
          <p:nvPr>
            <p:ph sz="half" idx="1"/>
          </p:nvPr>
        </p:nvSpPr>
        <p:spPr>
          <a:xfrm>
            <a:off x="685800" y="1600200"/>
            <a:ext cx="4038600" cy="4525963"/>
          </a:xfrm>
        </p:spPr>
        <p:txBody>
          <a:bodyPr/>
          <a:lstStyle>
            <a:lvl1pPr eaLnBrk="1" latinLnBrk="0" hangingPunct="1">
              <a:defRPr kumimoji="0" lang="es-ES" sz="2800"/>
            </a:lvl1pPr>
            <a:lvl2pPr eaLnBrk="1" latinLnBrk="0" hangingPunct="1">
              <a:defRPr kumimoji="0" lang="es-ES" sz="2400"/>
            </a:lvl2pPr>
            <a:lvl3pPr eaLnBrk="1" latinLnBrk="0" hangingPunct="1">
              <a:defRPr kumimoji="0" lang="es-ES" sz="2000"/>
            </a:lvl3pPr>
            <a:lvl4pPr eaLnBrk="1" latinLnBrk="0" hangingPunct="1">
              <a:defRPr kumimoji="0" lang="es-ES" sz="1800"/>
            </a:lvl4pPr>
            <a:lvl5pPr eaLnBrk="1" latinLnBrk="0" hangingPunct="1">
              <a:defRPr kumimoji="0" lang="es-ES" sz="1800"/>
            </a:lvl5pPr>
            <a:lvl6pPr eaLnBrk="1" latinLnBrk="0" hangingPunct="1">
              <a:defRPr kumimoji="0" lang="es-ES" sz="1800"/>
            </a:lvl6pPr>
            <a:lvl7pPr eaLnBrk="1" latinLnBrk="0" hangingPunct="1">
              <a:defRPr kumimoji="0" lang="es-ES" sz="1800"/>
            </a:lvl7pPr>
            <a:lvl8pPr eaLnBrk="1" latinLnBrk="0" hangingPunct="1">
              <a:defRPr kumimoji="0" lang="es-ES" sz="1800"/>
            </a:lvl8pPr>
            <a:lvl9pPr eaLnBrk="1" latinLnBrk="0" hangingPunct="1">
              <a:defRPr kumimoji="0" lang="es-ES" sz="1800"/>
            </a:lvl9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a:p>
        </p:txBody>
      </p:sp>
      <p:sp>
        <p:nvSpPr>
          <p:cNvPr id="4" name="Content Placeholder 3"/>
          <p:cNvSpPr>
            <a:spLocks noGrp="1"/>
          </p:cNvSpPr>
          <p:nvPr>
            <p:ph sz="half" idx="2"/>
          </p:nvPr>
        </p:nvSpPr>
        <p:spPr>
          <a:xfrm>
            <a:off x="4876800" y="1600200"/>
            <a:ext cx="4038600" cy="4525963"/>
          </a:xfrm>
        </p:spPr>
        <p:txBody>
          <a:bodyPr/>
          <a:lstStyle>
            <a:lvl1pPr eaLnBrk="1" latinLnBrk="0" hangingPunct="1">
              <a:defRPr kumimoji="0" lang="es-ES" sz="2800"/>
            </a:lvl1pPr>
            <a:lvl2pPr eaLnBrk="1" latinLnBrk="0" hangingPunct="1">
              <a:defRPr kumimoji="0" lang="es-ES" sz="2400"/>
            </a:lvl2pPr>
            <a:lvl3pPr eaLnBrk="1" latinLnBrk="0" hangingPunct="1">
              <a:defRPr kumimoji="0" lang="es-ES" sz="2000"/>
            </a:lvl3pPr>
            <a:lvl4pPr eaLnBrk="1" latinLnBrk="0" hangingPunct="1">
              <a:defRPr kumimoji="0" lang="es-ES" sz="1800"/>
            </a:lvl4pPr>
            <a:lvl5pPr eaLnBrk="1" latinLnBrk="0" hangingPunct="1">
              <a:defRPr kumimoji="0" lang="es-ES" sz="1800"/>
            </a:lvl5pPr>
            <a:lvl6pPr eaLnBrk="1" latinLnBrk="0" hangingPunct="1">
              <a:defRPr kumimoji="0" lang="es-ES" sz="1800"/>
            </a:lvl6pPr>
            <a:lvl7pPr eaLnBrk="1" latinLnBrk="0" hangingPunct="1">
              <a:defRPr kumimoji="0" lang="es-ES" sz="1800"/>
            </a:lvl7pPr>
            <a:lvl8pPr eaLnBrk="1" latinLnBrk="0" hangingPunct="1">
              <a:defRPr kumimoji="0" lang="es-ES" sz="1800"/>
            </a:lvl8pPr>
            <a:lvl9pPr eaLnBrk="1" latinLnBrk="0" hangingPunct="1">
              <a:defRPr kumimoji="0" lang="es-ES" sz="1800"/>
            </a:lvl9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a:p>
        </p:txBody>
      </p:sp>
      <p:sp>
        <p:nvSpPr>
          <p:cNvPr id="5" name="Date Placeholder 4"/>
          <p:cNvSpPr>
            <a:spLocks noGrp="1"/>
          </p:cNvSpPr>
          <p:nvPr>
            <p:ph type="dt" sz="half" idx="10"/>
          </p:nvPr>
        </p:nvSpPr>
        <p:spPr/>
        <p:txBody>
          <a:bodyPr/>
          <a:lstStyle/>
          <a:p>
            <a:fld id="{757B281C-5159-4971-8228-52B9A72E9ED2}" type="datetimeFigureOut">
              <a:pPr/>
              <a:t>04-09-2017</a:t>
            </a:fld>
            <a:endParaRPr kumimoji="0" lang="es-ES"/>
          </a:p>
        </p:txBody>
      </p:sp>
      <p:sp>
        <p:nvSpPr>
          <p:cNvPr id="6" name="Footer Placeholder 5"/>
          <p:cNvSpPr>
            <a:spLocks noGrp="1"/>
          </p:cNvSpPr>
          <p:nvPr>
            <p:ph type="ftr" sz="quarter" idx="11"/>
          </p:nvPr>
        </p:nvSpPr>
        <p:spPr/>
        <p:txBody>
          <a:bodyPr/>
          <a:lstStyle/>
          <a:p>
            <a:endParaRPr kumimoji="0" lang="es-ES"/>
          </a:p>
        </p:txBody>
      </p:sp>
      <p:sp>
        <p:nvSpPr>
          <p:cNvPr id="7" name="Slide Number Placeholder 6"/>
          <p:cNvSpPr>
            <a:spLocks noGrp="1"/>
          </p:cNvSpPr>
          <p:nvPr>
            <p:ph type="sldNum" sz="quarter" idx="12"/>
          </p:nvPr>
        </p:nvSpPr>
        <p:spPr/>
        <p:txBody>
          <a:bodyPr/>
          <a:lstStyle/>
          <a:p>
            <a:fld id="{33D6E5A2-EC83-451F-A719-9AC1370DD5CF}" type="slidenum">
              <a:pPr/>
              <a:t>‹Nº›</a:t>
            </a:fld>
            <a:endParaRPr kumimoji="0" lang="es-ES"/>
          </a:p>
        </p:txBody>
      </p:sp>
    </p:spTree>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eaLnBrk="1" latinLnBrk="0" hangingPunct="1">
              <a:defRPr kumimoji="0" lang="es-ES"/>
            </a:lvl1pPr>
          </a:lstStyle>
          <a:p>
            <a:pPr eaLnBrk="1" latinLnBrk="0" hangingPunct="1"/>
            <a:r>
              <a:rPr lang="es-ES"/>
              <a:t>Haga clic para modificar el estilo de título del patrón</a:t>
            </a:r>
            <a:endParaRPr/>
          </a:p>
        </p:txBody>
      </p:sp>
      <p:sp>
        <p:nvSpPr>
          <p:cNvPr id="3" name="Text Placeholder 2"/>
          <p:cNvSpPr>
            <a:spLocks noGrp="1"/>
          </p:cNvSpPr>
          <p:nvPr>
            <p:ph type="body" idx="1"/>
          </p:nvPr>
        </p:nvSpPr>
        <p:spPr>
          <a:xfrm>
            <a:off x="685800" y="1535113"/>
            <a:ext cx="4040188" cy="639762"/>
          </a:xfrm>
        </p:spPr>
        <p:txBody>
          <a:bodyPr anchor="b"/>
          <a:lstStyle>
            <a:lvl1pPr marL="0" indent="0" eaLnBrk="1" latinLnBrk="0" hangingPunct="1">
              <a:buNone/>
              <a:defRPr kumimoji="0" lang="es-ES" sz="2400" b="1"/>
            </a:lvl1pPr>
            <a:lvl2pPr marL="457200" indent="0" eaLnBrk="1" latinLnBrk="0" hangingPunct="1">
              <a:buNone/>
              <a:defRPr kumimoji="0" lang="es-ES" sz="2000" b="1"/>
            </a:lvl2pPr>
            <a:lvl3pPr marL="914400" indent="0" eaLnBrk="1" latinLnBrk="0" hangingPunct="1">
              <a:buNone/>
              <a:defRPr kumimoji="0" lang="es-ES" sz="1800" b="1"/>
            </a:lvl3pPr>
            <a:lvl4pPr marL="1371600" indent="0" eaLnBrk="1" latinLnBrk="0" hangingPunct="1">
              <a:buNone/>
              <a:defRPr kumimoji="0" lang="es-ES" sz="1600" b="1"/>
            </a:lvl4pPr>
            <a:lvl5pPr marL="1828800" indent="0" eaLnBrk="1" latinLnBrk="0" hangingPunct="1">
              <a:buNone/>
              <a:defRPr kumimoji="0" lang="es-ES" sz="1600" b="1"/>
            </a:lvl5pPr>
            <a:lvl6pPr marL="2286000" indent="0" eaLnBrk="1" latinLnBrk="0" hangingPunct="1">
              <a:buNone/>
              <a:defRPr kumimoji="0" lang="es-ES" sz="1600" b="1"/>
            </a:lvl6pPr>
            <a:lvl7pPr marL="2743200" indent="0" eaLnBrk="1" latinLnBrk="0" hangingPunct="1">
              <a:buNone/>
              <a:defRPr kumimoji="0" lang="es-ES" sz="1600" b="1"/>
            </a:lvl7pPr>
            <a:lvl8pPr marL="3200400" indent="0" eaLnBrk="1" latinLnBrk="0" hangingPunct="1">
              <a:buNone/>
              <a:defRPr kumimoji="0" lang="es-ES" sz="1600" b="1"/>
            </a:lvl8pPr>
            <a:lvl9pPr marL="3657600" indent="0" eaLnBrk="1" latinLnBrk="0" hangingPunct="1">
              <a:buNone/>
              <a:defRPr kumimoji="0" lang="es-ES" sz="1600" b="1"/>
            </a:lvl9pPr>
          </a:lstStyle>
          <a:p>
            <a:pPr lvl="0" eaLnBrk="1" latinLnBrk="0" hangingPunct="1"/>
            <a:r>
              <a:rPr lang="es-ES"/>
              <a:t>Haga clic para modificar el estilo de texto del patrón</a:t>
            </a:r>
          </a:p>
        </p:txBody>
      </p:sp>
      <p:sp>
        <p:nvSpPr>
          <p:cNvPr id="4" name="Content Placeholder 3"/>
          <p:cNvSpPr>
            <a:spLocks noGrp="1"/>
          </p:cNvSpPr>
          <p:nvPr>
            <p:ph sz="half" idx="2"/>
          </p:nvPr>
        </p:nvSpPr>
        <p:spPr>
          <a:xfrm>
            <a:off x="685800" y="2174875"/>
            <a:ext cx="4040188" cy="3951288"/>
          </a:xfrm>
        </p:spPr>
        <p:txBody>
          <a:bodyPr/>
          <a:lstStyle>
            <a:lvl1pPr eaLnBrk="1" latinLnBrk="0" hangingPunct="1">
              <a:defRPr kumimoji="0" lang="es-ES" sz="2400"/>
            </a:lvl1pPr>
            <a:lvl2pPr eaLnBrk="1" latinLnBrk="0" hangingPunct="1">
              <a:defRPr kumimoji="0" lang="es-ES" sz="2000"/>
            </a:lvl2pPr>
            <a:lvl3pPr eaLnBrk="1" latinLnBrk="0" hangingPunct="1">
              <a:defRPr kumimoji="0" lang="es-ES" sz="1800"/>
            </a:lvl3pPr>
            <a:lvl4pPr eaLnBrk="1" latinLnBrk="0" hangingPunct="1">
              <a:defRPr kumimoji="0" lang="es-ES" sz="1600"/>
            </a:lvl4pPr>
            <a:lvl5pPr eaLnBrk="1" latinLnBrk="0" hangingPunct="1">
              <a:defRPr kumimoji="0" lang="es-ES" sz="1600"/>
            </a:lvl5pPr>
            <a:lvl6pPr eaLnBrk="1" latinLnBrk="0" hangingPunct="1">
              <a:defRPr kumimoji="0" lang="es-ES" sz="1600"/>
            </a:lvl6pPr>
            <a:lvl7pPr eaLnBrk="1" latinLnBrk="0" hangingPunct="1">
              <a:defRPr kumimoji="0" lang="es-ES" sz="1600"/>
            </a:lvl7pPr>
            <a:lvl8pPr eaLnBrk="1" latinLnBrk="0" hangingPunct="1">
              <a:defRPr kumimoji="0" lang="es-ES" sz="1600"/>
            </a:lvl8pPr>
            <a:lvl9pPr eaLnBrk="1" latinLnBrk="0" hangingPunct="1">
              <a:defRPr kumimoji="0" lang="es-ES" sz="1600"/>
            </a:lvl9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a:p>
        </p:txBody>
      </p:sp>
      <p:sp>
        <p:nvSpPr>
          <p:cNvPr id="5" name="Text Placeholder 4"/>
          <p:cNvSpPr>
            <a:spLocks noGrp="1"/>
          </p:cNvSpPr>
          <p:nvPr>
            <p:ph type="body" sz="quarter" idx="3"/>
          </p:nvPr>
        </p:nvSpPr>
        <p:spPr>
          <a:xfrm>
            <a:off x="4873625" y="1535113"/>
            <a:ext cx="4041775" cy="639762"/>
          </a:xfrm>
        </p:spPr>
        <p:txBody>
          <a:bodyPr anchor="b"/>
          <a:lstStyle>
            <a:lvl1pPr marL="0" indent="0" eaLnBrk="1" latinLnBrk="0" hangingPunct="1">
              <a:buNone/>
              <a:defRPr kumimoji="0" lang="es-ES" sz="2400" b="1"/>
            </a:lvl1pPr>
            <a:lvl2pPr marL="457200" indent="0" eaLnBrk="1" latinLnBrk="0" hangingPunct="1">
              <a:buNone/>
              <a:defRPr kumimoji="0" lang="es-ES" sz="2000" b="1"/>
            </a:lvl2pPr>
            <a:lvl3pPr marL="914400" indent="0" eaLnBrk="1" latinLnBrk="0" hangingPunct="1">
              <a:buNone/>
              <a:defRPr kumimoji="0" lang="es-ES" sz="1800" b="1"/>
            </a:lvl3pPr>
            <a:lvl4pPr marL="1371600" indent="0" eaLnBrk="1" latinLnBrk="0" hangingPunct="1">
              <a:buNone/>
              <a:defRPr kumimoji="0" lang="es-ES" sz="1600" b="1"/>
            </a:lvl4pPr>
            <a:lvl5pPr marL="1828800" indent="0" eaLnBrk="1" latinLnBrk="0" hangingPunct="1">
              <a:buNone/>
              <a:defRPr kumimoji="0" lang="es-ES" sz="1600" b="1"/>
            </a:lvl5pPr>
            <a:lvl6pPr marL="2286000" indent="0" eaLnBrk="1" latinLnBrk="0" hangingPunct="1">
              <a:buNone/>
              <a:defRPr kumimoji="0" lang="es-ES" sz="1600" b="1"/>
            </a:lvl6pPr>
            <a:lvl7pPr marL="2743200" indent="0" eaLnBrk="1" latinLnBrk="0" hangingPunct="1">
              <a:buNone/>
              <a:defRPr kumimoji="0" lang="es-ES" sz="1600" b="1"/>
            </a:lvl7pPr>
            <a:lvl8pPr marL="3200400" indent="0" eaLnBrk="1" latinLnBrk="0" hangingPunct="1">
              <a:buNone/>
              <a:defRPr kumimoji="0" lang="es-ES" sz="1600" b="1"/>
            </a:lvl8pPr>
            <a:lvl9pPr marL="3657600" indent="0" eaLnBrk="1" latinLnBrk="0" hangingPunct="1">
              <a:buNone/>
              <a:defRPr kumimoji="0" lang="es-ES" sz="1600" b="1"/>
            </a:lvl9pPr>
          </a:lstStyle>
          <a:p>
            <a:pPr lvl="0" eaLnBrk="1" latinLnBrk="0" hangingPunct="1"/>
            <a:r>
              <a:rPr lang="es-ES"/>
              <a:t>Haga clic para modificar el estilo de texto del patrón</a:t>
            </a:r>
          </a:p>
        </p:txBody>
      </p:sp>
      <p:sp>
        <p:nvSpPr>
          <p:cNvPr id="6" name="Content Placeholder 5"/>
          <p:cNvSpPr>
            <a:spLocks noGrp="1"/>
          </p:cNvSpPr>
          <p:nvPr>
            <p:ph sz="quarter" idx="4"/>
          </p:nvPr>
        </p:nvSpPr>
        <p:spPr>
          <a:xfrm>
            <a:off x="4873625" y="2174875"/>
            <a:ext cx="4041775" cy="3951288"/>
          </a:xfrm>
        </p:spPr>
        <p:txBody>
          <a:bodyPr/>
          <a:lstStyle>
            <a:lvl1pPr eaLnBrk="1" latinLnBrk="0" hangingPunct="1">
              <a:defRPr kumimoji="0" lang="es-ES" sz="2400"/>
            </a:lvl1pPr>
            <a:lvl2pPr eaLnBrk="1" latinLnBrk="0" hangingPunct="1">
              <a:defRPr kumimoji="0" lang="es-ES" sz="2000"/>
            </a:lvl2pPr>
            <a:lvl3pPr eaLnBrk="1" latinLnBrk="0" hangingPunct="1">
              <a:defRPr kumimoji="0" lang="es-ES" sz="1800"/>
            </a:lvl3pPr>
            <a:lvl4pPr eaLnBrk="1" latinLnBrk="0" hangingPunct="1">
              <a:defRPr kumimoji="0" lang="es-ES" sz="1600"/>
            </a:lvl4pPr>
            <a:lvl5pPr eaLnBrk="1" latinLnBrk="0" hangingPunct="1">
              <a:defRPr kumimoji="0" lang="es-ES" sz="1600"/>
            </a:lvl5pPr>
            <a:lvl6pPr eaLnBrk="1" latinLnBrk="0" hangingPunct="1">
              <a:defRPr kumimoji="0" lang="es-ES" sz="1600"/>
            </a:lvl6pPr>
            <a:lvl7pPr eaLnBrk="1" latinLnBrk="0" hangingPunct="1">
              <a:defRPr kumimoji="0" lang="es-ES" sz="1600"/>
            </a:lvl7pPr>
            <a:lvl8pPr eaLnBrk="1" latinLnBrk="0" hangingPunct="1">
              <a:defRPr kumimoji="0" lang="es-ES" sz="1600"/>
            </a:lvl8pPr>
            <a:lvl9pPr eaLnBrk="1" latinLnBrk="0" hangingPunct="1">
              <a:defRPr kumimoji="0" lang="es-ES" sz="1600"/>
            </a:lvl9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a:p>
        </p:txBody>
      </p:sp>
      <p:sp>
        <p:nvSpPr>
          <p:cNvPr id="7" name="Date Placeholder 6"/>
          <p:cNvSpPr>
            <a:spLocks noGrp="1"/>
          </p:cNvSpPr>
          <p:nvPr>
            <p:ph type="dt" sz="half" idx="10"/>
          </p:nvPr>
        </p:nvSpPr>
        <p:spPr/>
        <p:txBody>
          <a:bodyPr/>
          <a:lstStyle/>
          <a:p>
            <a:fld id="{757B281C-5159-4971-8228-52B9A72E9ED2}" type="datetimeFigureOut">
              <a:pPr/>
              <a:t>04-09-2017</a:t>
            </a:fld>
            <a:endParaRPr kumimoji="0" lang="es-ES"/>
          </a:p>
        </p:txBody>
      </p:sp>
      <p:sp>
        <p:nvSpPr>
          <p:cNvPr id="8" name="Footer Placeholder 7"/>
          <p:cNvSpPr>
            <a:spLocks noGrp="1"/>
          </p:cNvSpPr>
          <p:nvPr>
            <p:ph type="ftr" sz="quarter" idx="11"/>
          </p:nvPr>
        </p:nvSpPr>
        <p:spPr/>
        <p:txBody>
          <a:bodyPr/>
          <a:lstStyle/>
          <a:p>
            <a:endParaRPr kumimoji="0" lang="es-ES"/>
          </a:p>
        </p:txBody>
      </p:sp>
      <p:sp>
        <p:nvSpPr>
          <p:cNvPr id="9" name="Slide Number Placeholder 8"/>
          <p:cNvSpPr>
            <a:spLocks noGrp="1"/>
          </p:cNvSpPr>
          <p:nvPr>
            <p:ph type="sldNum" sz="quarter" idx="12"/>
          </p:nvPr>
        </p:nvSpPr>
        <p:spPr/>
        <p:txBody>
          <a:bodyPr/>
          <a:lstStyle/>
          <a:p>
            <a:fld id="{33D6E5A2-EC83-451F-A719-9AC1370DD5CF}" type="slidenum">
              <a:pPr/>
              <a:t>‹Nº›</a:t>
            </a:fld>
            <a:endParaRPr kumimoji="0" lang="es-ES"/>
          </a:p>
        </p:txBody>
      </p:sp>
    </p:spTree>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l" eaLnBrk="1" latinLnBrk="0" hangingPunct="1">
              <a:defRPr kumimoji="0" lang="es-ES" sz="2000" b="1"/>
            </a:lvl1pPr>
          </a:lstStyle>
          <a:p>
            <a:pPr eaLnBrk="1" latinLnBrk="0" hangingPunct="1"/>
            <a:r>
              <a:rPr lang="es-ES"/>
              <a:t>Haga clic para modificar el estilo de título del patrón</a:t>
            </a:r>
            <a:endParaRPr/>
          </a:p>
        </p:txBody>
      </p:sp>
      <p:sp>
        <p:nvSpPr>
          <p:cNvPr id="3" name="Content Placeholder 2"/>
          <p:cNvSpPr>
            <a:spLocks noGrp="1"/>
          </p:cNvSpPr>
          <p:nvPr>
            <p:ph idx="1"/>
          </p:nvPr>
        </p:nvSpPr>
        <p:spPr>
          <a:xfrm>
            <a:off x="3803650" y="273050"/>
            <a:ext cx="5111750" cy="5853113"/>
          </a:xfrm>
        </p:spPr>
        <p:txBody>
          <a:bodyPr/>
          <a:lstStyle>
            <a:lvl1pPr eaLnBrk="1" latinLnBrk="0" hangingPunct="1">
              <a:defRPr kumimoji="0" lang="es-ES" sz="3200"/>
            </a:lvl1pPr>
            <a:lvl2pPr eaLnBrk="1" latinLnBrk="0" hangingPunct="1">
              <a:defRPr kumimoji="0" lang="es-ES" sz="2800"/>
            </a:lvl2pPr>
            <a:lvl3pPr eaLnBrk="1" latinLnBrk="0" hangingPunct="1">
              <a:defRPr kumimoji="0" lang="es-ES" sz="2400"/>
            </a:lvl3pPr>
            <a:lvl4pPr eaLnBrk="1" latinLnBrk="0" hangingPunct="1">
              <a:defRPr kumimoji="0" lang="es-ES" sz="2000"/>
            </a:lvl4pPr>
            <a:lvl5pPr eaLnBrk="1" latinLnBrk="0" hangingPunct="1">
              <a:defRPr kumimoji="0" lang="es-ES" sz="2000"/>
            </a:lvl5pPr>
            <a:lvl6pPr eaLnBrk="1" latinLnBrk="0" hangingPunct="1">
              <a:defRPr kumimoji="0" lang="es-ES" sz="2000"/>
            </a:lvl6pPr>
            <a:lvl7pPr eaLnBrk="1" latinLnBrk="0" hangingPunct="1">
              <a:defRPr kumimoji="0" lang="es-ES" sz="2000"/>
            </a:lvl7pPr>
            <a:lvl8pPr eaLnBrk="1" latinLnBrk="0" hangingPunct="1">
              <a:defRPr kumimoji="0" lang="es-ES" sz="2000"/>
            </a:lvl8pPr>
            <a:lvl9pPr eaLnBrk="1" latinLnBrk="0" hangingPunct="1">
              <a:defRPr kumimoji="0" lang="es-ES" sz="2000"/>
            </a:lvl9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a:p>
        </p:txBody>
      </p:sp>
      <p:sp>
        <p:nvSpPr>
          <p:cNvPr id="4" name="Text Placeholder 3"/>
          <p:cNvSpPr>
            <a:spLocks noGrp="1"/>
          </p:cNvSpPr>
          <p:nvPr>
            <p:ph type="body" sz="half" idx="2"/>
          </p:nvPr>
        </p:nvSpPr>
        <p:spPr>
          <a:xfrm>
            <a:off x="685800" y="1435100"/>
            <a:ext cx="3008313" cy="4691063"/>
          </a:xfrm>
        </p:spPr>
        <p:txBody>
          <a:bodyPr/>
          <a:lstStyle>
            <a:lvl1pPr marL="0" indent="0" eaLnBrk="1" latinLnBrk="0" hangingPunct="1">
              <a:buNone/>
              <a:defRPr kumimoji="0" lang="es-ES" sz="1400"/>
            </a:lvl1pPr>
            <a:lvl2pPr marL="457200" indent="0" eaLnBrk="1" latinLnBrk="0" hangingPunct="1">
              <a:buNone/>
              <a:defRPr kumimoji="0" lang="es-ES" sz="1200"/>
            </a:lvl2pPr>
            <a:lvl3pPr marL="914400" indent="0" eaLnBrk="1" latinLnBrk="0" hangingPunct="1">
              <a:buNone/>
              <a:defRPr kumimoji="0" lang="es-ES" sz="1000"/>
            </a:lvl3pPr>
            <a:lvl4pPr marL="1371600" indent="0" eaLnBrk="1" latinLnBrk="0" hangingPunct="1">
              <a:buNone/>
              <a:defRPr kumimoji="0" lang="es-ES" sz="900"/>
            </a:lvl4pPr>
            <a:lvl5pPr marL="1828800" indent="0" eaLnBrk="1" latinLnBrk="0" hangingPunct="1">
              <a:buNone/>
              <a:defRPr kumimoji="0" lang="es-ES" sz="900"/>
            </a:lvl5pPr>
            <a:lvl6pPr marL="2286000" indent="0" eaLnBrk="1" latinLnBrk="0" hangingPunct="1">
              <a:buNone/>
              <a:defRPr kumimoji="0" lang="es-ES" sz="900"/>
            </a:lvl6pPr>
            <a:lvl7pPr marL="2743200" indent="0" eaLnBrk="1" latinLnBrk="0" hangingPunct="1">
              <a:buNone/>
              <a:defRPr kumimoji="0" lang="es-ES" sz="900"/>
            </a:lvl7pPr>
            <a:lvl8pPr marL="3200400" indent="0" eaLnBrk="1" latinLnBrk="0" hangingPunct="1">
              <a:buNone/>
              <a:defRPr kumimoji="0" lang="es-ES" sz="900"/>
            </a:lvl8pPr>
            <a:lvl9pPr marL="3657600" indent="0" eaLnBrk="1" latinLnBrk="0" hangingPunct="1">
              <a:buNone/>
              <a:defRPr kumimoji="0" lang="es-ES" sz="900"/>
            </a:lvl9pPr>
          </a:lstStyle>
          <a:p>
            <a:pPr lvl="0" eaLnBrk="1" latinLnBrk="0" hangingPunct="1"/>
            <a:r>
              <a:rPr lang="es-ES"/>
              <a:t>Haga clic para modificar el estilo de texto del patrón</a:t>
            </a:r>
          </a:p>
        </p:txBody>
      </p:sp>
      <p:sp>
        <p:nvSpPr>
          <p:cNvPr id="5" name="Date Placeholder 4"/>
          <p:cNvSpPr>
            <a:spLocks noGrp="1"/>
          </p:cNvSpPr>
          <p:nvPr>
            <p:ph type="dt" sz="half" idx="10"/>
          </p:nvPr>
        </p:nvSpPr>
        <p:spPr/>
        <p:txBody>
          <a:bodyPr/>
          <a:lstStyle/>
          <a:p>
            <a:fld id="{757B281C-5159-4971-8228-52B9A72E9ED2}" type="datetimeFigureOut">
              <a:pPr/>
              <a:t>04-09-2017</a:t>
            </a:fld>
            <a:endParaRPr kumimoji="0" lang="es-ES"/>
          </a:p>
        </p:txBody>
      </p:sp>
      <p:sp>
        <p:nvSpPr>
          <p:cNvPr id="6" name="Footer Placeholder 5"/>
          <p:cNvSpPr>
            <a:spLocks noGrp="1"/>
          </p:cNvSpPr>
          <p:nvPr>
            <p:ph type="ftr" sz="quarter" idx="11"/>
          </p:nvPr>
        </p:nvSpPr>
        <p:spPr/>
        <p:txBody>
          <a:bodyPr/>
          <a:lstStyle/>
          <a:p>
            <a:endParaRPr kumimoji="0" lang="es-ES"/>
          </a:p>
        </p:txBody>
      </p:sp>
      <p:sp>
        <p:nvSpPr>
          <p:cNvPr id="7" name="Slide Number Placeholder 6"/>
          <p:cNvSpPr>
            <a:spLocks noGrp="1"/>
          </p:cNvSpPr>
          <p:nvPr>
            <p:ph type="sldNum" sz="quarter" idx="12"/>
          </p:nvPr>
        </p:nvSpPr>
        <p:spPr/>
        <p:txBody>
          <a:bodyPr/>
          <a:lstStyle/>
          <a:p>
            <a:fld id="{33D6E5A2-EC83-451F-A719-9AC1370DD5CF}" type="slidenum">
              <a:pPr/>
              <a:t>‹Nº›</a:t>
            </a:fld>
            <a:endParaRPr kumimoji="0" lang="es-ES"/>
          </a:p>
        </p:txBody>
      </p:sp>
    </p:spTree>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eaLnBrk="1" latinLnBrk="0" hangingPunct="1">
              <a:defRPr kumimoji="0" lang="es-ES" sz="2000" b="1"/>
            </a:lvl1pPr>
          </a:lstStyle>
          <a:p>
            <a:pPr eaLnBrk="1" latinLnBrk="0" hangingPunct="1"/>
            <a:r>
              <a:rPr lang="es-ES"/>
              <a:t>Haga clic para modificar el estilo de título del patrón</a:t>
            </a:r>
            <a:endParaRPr/>
          </a:p>
        </p:txBody>
      </p:sp>
      <p:sp>
        <p:nvSpPr>
          <p:cNvPr id="3" name="Picture Placeholder 2"/>
          <p:cNvSpPr>
            <a:spLocks noGrp="1"/>
          </p:cNvSpPr>
          <p:nvPr>
            <p:ph type="pic" idx="1"/>
          </p:nvPr>
        </p:nvSpPr>
        <p:spPr>
          <a:xfrm>
            <a:off x="1792288" y="612775"/>
            <a:ext cx="5486400" cy="4114800"/>
          </a:xfrm>
        </p:spPr>
        <p:txBody>
          <a:bodyPr/>
          <a:lstStyle>
            <a:lvl1pPr marL="0" indent="0" eaLnBrk="1" latinLnBrk="0" hangingPunct="1">
              <a:buNone/>
              <a:defRPr kumimoji="0" lang="es-ES" sz="3200"/>
            </a:lvl1pPr>
            <a:lvl2pPr marL="457200" indent="0" eaLnBrk="1" latinLnBrk="0" hangingPunct="1">
              <a:buNone/>
              <a:defRPr kumimoji="0" lang="es-ES" sz="2800"/>
            </a:lvl2pPr>
            <a:lvl3pPr marL="914400" indent="0" eaLnBrk="1" latinLnBrk="0" hangingPunct="1">
              <a:buNone/>
              <a:defRPr kumimoji="0" lang="es-ES" sz="2400"/>
            </a:lvl3pPr>
            <a:lvl4pPr marL="1371600" indent="0" eaLnBrk="1" latinLnBrk="0" hangingPunct="1">
              <a:buNone/>
              <a:defRPr kumimoji="0" lang="es-ES" sz="2000"/>
            </a:lvl4pPr>
            <a:lvl5pPr marL="1828800" indent="0" eaLnBrk="1" latinLnBrk="0" hangingPunct="1">
              <a:buNone/>
              <a:defRPr kumimoji="0" lang="es-ES" sz="2000"/>
            </a:lvl5pPr>
            <a:lvl6pPr marL="2286000" indent="0" eaLnBrk="1" latinLnBrk="0" hangingPunct="1">
              <a:buNone/>
              <a:defRPr kumimoji="0" lang="es-ES" sz="2000"/>
            </a:lvl6pPr>
            <a:lvl7pPr marL="2743200" indent="0" eaLnBrk="1" latinLnBrk="0" hangingPunct="1">
              <a:buNone/>
              <a:defRPr kumimoji="0" lang="es-ES" sz="2000"/>
            </a:lvl7pPr>
            <a:lvl8pPr marL="3200400" indent="0" eaLnBrk="1" latinLnBrk="0" hangingPunct="1">
              <a:buNone/>
              <a:defRPr kumimoji="0" lang="es-ES" sz="2000"/>
            </a:lvl8pPr>
            <a:lvl9pPr marL="3657600" indent="0" eaLnBrk="1" latinLnBrk="0" hangingPunct="1">
              <a:buNone/>
              <a:defRPr kumimoji="0" lang="es-ES" sz="2000"/>
            </a:lvl9pPr>
          </a:lstStyle>
          <a:p>
            <a:pPr eaLnBrk="1" latinLnBrk="0" hangingPunct="1"/>
            <a:r>
              <a:rPr lang="es-ES"/>
              <a:t>Haga clic en el icono para agregar una imagen</a:t>
            </a:r>
            <a:endParaRPr/>
          </a:p>
        </p:txBody>
      </p:sp>
      <p:sp>
        <p:nvSpPr>
          <p:cNvPr id="4" name="Text Placeholder 3"/>
          <p:cNvSpPr>
            <a:spLocks noGrp="1"/>
          </p:cNvSpPr>
          <p:nvPr>
            <p:ph type="body" sz="half" idx="2"/>
          </p:nvPr>
        </p:nvSpPr>
        <p:spPr>
          <a:xfrm>
            <a:off x="1792288" y="5367338"/>
            <a:ext cx="5486400" cy="804862"/>
          </a:xfrm>
        </p:spPr>
        <p:txBody>
          <a:bodyPr/>
          <a:lstStyle>
            <a:lvl1pPr marL="0" indent="0" eaLnBrk="1" latinLnBrk="0" hangingPunct="1">
              <a:buNone/>
              <a:defRPr kumimoji="0" lang="es-ES" sz="1400"/>
            </a:lvl1pPr>
            <a:lvl2pPr marL="457200" indent="0" eaLnBrk="1" latinLnBrk="0" hangingPunct="1">
              <a:buNone/>
              <a:defRPr kumimoji="0" lang="es-ES" sz="1200"/>
            </a:lvl2pPr>
            <a:lvl3pPr marL="914400" indent="0" eaLnBrk="1" latinLnBrk="0" hangingPunct="1">
              <a:buNone/>
              <a:defRPr kumimoji="0" lang="es-ES" sz="1000"/>
            </a:lvl3pPr>
            <a:lvl4pPr marL="1371600" indent="0" eaLnBrk="1" latinLnBrk="0" hangingPunct="1">
              <a:buNone/>
              <a:defRPr kumimoji="0" lang="es-ES" sz="900"/>
            </a:lvl4pPr>
            <a:lvl5pPr marL="1828800" indent="0" eaLnBrk="1" latinLnBrk="0" hangingPunct="1">
              <a:buNone/>
              <a:defRPr kumimoji="0" lang="es-ES" sz="900"/>
            </a:lvl5pPr>
            <a:lvl6pPr marL="2286000" indent="0" eaLnBrk="1" latinLnBrk="0" hangingPunct="1">
              <a:buNone/>
              <a:defRPr kumimoji="0" lang="es-ES" sz="900"/>
            </a:lvl6pPr>
            <a:lvl7pPr marL="2743200" indent="0" eaLnBrk="1" latinLnBrk="0" hangingPunct="1">
              <a:buNone/>
              <a:defRPr kumimoji="0" lang="es-ES" sz="900"/>
            </a:lvl7pPr>
            <a:lvl8pPr marL="3200400" indent="0" eaLnBrk="1" latinLnBrk="0" hangingPunct="1">
              <a:buNone/>
              <a:defRPr kumimoji="0" lang="es-ES" sz="900"/>
            </a:lvl8pPr>
            <a:lvl9pPr marL="3657600" indent="0" eaLnBrk="1" latinLnBrk="0" hangingPunct="1">
              <a:buNone/>
              <a:defRPr kumimoji="0" lang="es-ES" sz="900"/>
            </a:lvl9pPr>
          </a:lstStyle>
          <a:p>
            <a:pPr lvl="0" eaLnBrk="1" latinLnBrk="0" hangingPunct="1"/>
            <a:r>
              <a:rPr lang="es-ES"/>
              <a:t>Haga clic para modificar el estilo de texto del patrón</a:t>
            </a:r>
          </a:p>
        </p:txBody>
      </p:sp>
      <p:sp>
        <p:nvSpPr>
          <p:cNvPr id="5" name="Date Placeholder 4"/>
          <p:cNvSpPr>
            <a:spLocks noGrp="1"/>
          </p:cNvSpPr>
          <p:nvPr>
            <p:ph type="dt" sz="half" idx="10"/>
          </p:nvPr>
        </p:nvSpPr>
        <p:spPr/>
        <p:txBody>
          <a:bodyPr/>
          <a:lstStyle/>
          <a:p>
            <a:fld id="{757B281C-5159-4971-8228-52B9A72E9ED2}" type="datetimeFigureOut">
              <a:pPr/>
              <a:t>04-09-2017</a:t>
            </a:fld>
            <a:endParaRPr kumimoji="0" lang="es-ES"/>
          </a:p>
        </p:txBody>
      </p:sp>
      <p:sp>
        <p:nvSpPr>
          <p:cNvPr id="6" name="Footer Placeholder 5"/>
          <p:cNvSpPr>
            <a:spLocks noGrp="1"/>
          </p:cNvSpPr>
          <p:nvPr>
            <p:ph type="ftr" sz="quarter" idx="11"/>
          </p:nvPr>
        </p:nvSpPr>
        <p:spPr/>
        <p:txBody>
          <a:bodyPr/>
          <a:lstStyle/>
          <a:p>
            <a:endParaRPr kumimoji="0" lang="es-ES"/>
          </a:p>
        </p:txBody>
      </p:sp>
      <p:sp>
        <p:nvSpPr>
          <p:cNvPr id="7" name="Slide Number Placeholder 6"/>
          <p:cNvSpPr>
            <a:spLocks noGrp="1"/>
          </p:cNvSpPr>
          <p:nvPr>
            <p:ph type="sldNum" sz="quarter" idx="12"/>
          </p:nvPr>
        </p:nvSpPr>
        <p:spPr/>
        <p:txBody>
          <a:bodyPr/>
          <a:lstStyle/>
          <a:p>
            <a:fld id="{33D6E5A2-EC83-451F-A719-9AC1370DD5CF}" type="slidenum">
              <a:pPr/>
              <a:t>‹Nº›</a:t>
            </a:fld>
            <a:endParaRPr kumimoji="0" lang="es-ES"/>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es-ES"/>
              <a:t>Haga clic para modificar el estilo de título del patrón</a:t>
            </a:r>
            <a:endParaRPr/>
          </a:p>
        </p:txBody>
      </p:sp>
      <p:sp>
        <p:nvSpPr>
          <p:cNvPr id="3" name="Vertical Text Placeholder 2"/>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a:p>
        </p:txBody>
      </p:sp>
      <p:sp>
        <p:nvSpPr>
          <p:cNvPr id="4" name="Date Placeholder 3"/>
          <p:cNvSpPr>
            <a:spLocks noGrp="1"/>
          </p:cNvSpPr>
          <p:nvPr>
            <p:ph type="dt" sz="half" idx="10"/>
          </p:nvPr>
        </p:nvSpPr>
        <p:spPr/>
        <p:txBody>
          <a:bodyPr/>
          <a:lstStyle/>
          <a:p>
            <a:fld id="{757B281C-5159-4971-8228-52B9A72E9ED2}" type="datetimeFigureOut">
              <a:pPr/>
              <a:t>04-09-2017</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p:txBody>
          <a:bodyPr/>
          <a:lstStyle/>
          <a:p>
            <a:fld id="{33D6E5A2-EC83-451F-A719-9AC1370DD5CF}" type="slidenum">
              <a:pPr/>
              <a:t>‹Nº›</a:t>
            </a:fld>
            <a:endParaRPr kumimoji="0" lang="es-ES"/>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Texto y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pPr eaLnBrk="1" latinLnBrk="0" hangingPunct="1"/>
            <a:r>
              <a:rPr lang="es-ES"/>
              <a:t>Haga clic para modificar el estilo de título del patrón</a:t>
            </a:r>
            <a:endParaRPr/>
          </a:p>
        </p:txBody>
      </p:sp>
      <p:sp>
        <p:nvSpPr>
          <p:cNvPr id="3" name="Vertical Text Placeholder 2"/>
          <p:cNvSpPr>
            <a:spLocks noGrp="1"/>
          </p:cNvSpPr>
          <p:nvPr>
            <p:ph type="body" orient="vert" idx="1"/>
          </p:nvPr>
        </p:nvSpPr>
        <p:spPr>
          <a:xfrm>
            <a:off x="762000" y="274638"/>
            <a:ext cx="58674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a:p>
        </p:txBody>
      </p:sp>
      <p:sp>
        <p:nvSpPr>
          <p:cNvPr id="4" name="Date Placeholder 3"/>
          <p:cNvSpPr>
            <a:spLocks noGrp="1"/>
          </p:cNvSpPr>
          <p:nvPr>
            <p:ph type="dt" sz="half" idx="10"/>
          </p:nvPr>
        </p:nvSpPr>
        <p:spPr/>
        <p:txBody>
          <a:bodyPr/>
          <a:lstStyle/>
          <a:p>
            <a:fld id="{757B281C-5159-4971-8228-52B9A72E9ED2}" type="datetimeFigureOut">
              <a:pPr/>
              <a:t>04-09-2017</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p:txBody>
          <a:bodyPr/>
          <a:lstStyle/>
          <a:p>
            <a:fld id="{33D6E5A2-EC83-451F-A719-9AC1370DD5CF}" type="slidenum">
              <a:pPr/>
              <a:t>‹Nº›</a:t>
            </a:fld>
            <a:endParaRPr kumimoji="0" lang="es-ES"/>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AndTx">
  <p:cSld name="Título, contenido y texto">
    <p:spTree>
      <p:nvGrpSpPr>
        <p:cNvPr id="1" name=""/>
        <p:cNvGrpSpPr/>
        <p:nvPr/>
      </p:nvGrpSpPr>
      <p:grpSpPr>
        <a:xfrm>
          <a:off x="0" y="0"/>
          <a:ext cx="0" cy="0"/>
          <a:chOff x="0" y="0"/>
          <a:chExt cx="0" cy="0"/>
        </a:xfrm>
      </p:grpSpPr>
      <p:sp>
        <p:nvSpPr>
          <p:cNvPr id="2" name="Title 1"/>
          <p:cNvSpPr>
            <a:spLocks noGrp="1"/>
          </p:cNvSpPr>
          <p:nvPr>
            <p:ph type="title"/>
          </p:nvPr>
        </p:nvSpPr>
        <p:spPr>
          <a:xfrm>
            <a:off x="685800" y="355600"/>
            <a:ext cx="8194675" cy="1143000"/>
          </a:xfrm>
        </p:spPr>
        <p:txBody>
          <a:bodyPr/>
          <a:lstStyle/>
          <a:p>
            <a:pPr eaLnBrk="1" latinLnBrk="0" hangingPunct="1"/>
            <a:r>
              <a:rPr lang="es-ES"/>
              <a:t>Haga clic para modificar el estilo de título del patrón</a:t>
            </a:r>
            <a:endParaRPr/>
          </a:p>
        </p:txBody>
      </p:sp>
      <p:sp>
        <p:nvSpPr>
          <p:cNvPr id="3" name="Content Placeholder 2"/>
          <p:cNvSpPr>
            <a:spLocks noGrp="1"/>
          </p:cNvSpPr>
          <p:nvPr>
            <p:ph sz="half" idx="1"/>
          </p:nvPr>
        </p:nvSpPr>
        <p:spPr>
          <a:xfrm>
            <a:off x="673100" y="1497013"/>
            <a:ext cx="3975100" cy="4759325"/>
          </a:xfrm>
        </p:spPr>
        <p:txBody>
          <a:bodyPr/>
          <a:lstStyle>
            <a:lvl4pPr eaLnBrk="1" latinLnBrk="0" hangingPunct="1">
              <a:defRPr kumimoji="0" lang="es-ES" baseline="0"/>
            </a:lvl4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p:txBody>
      </p:sp>
      <p:sp>
        <p:nvSpPr>
          <p:cNvPr id="4" name="Text Placeholder 3"/>
          <p:cNvSpPr>
            <a:spLocks noGrp="1"/>
          </p:cNvSpPr>
          <p:nvPr>
            <p:ph type="body" sz="half" idx="2"/>
          </p:nvPr>
        </p:nvSpPr>
        <p:spPr>
          <a:xfrm>
            <a:off x="4937760" y="1497013"/>
            <a:ext cx="3977640" cy="4759325"/>
          </a:xfrm>
        </p:spPr>
        <p:txBody>
          <a:bodyPr/>
          <a:lstStyle>
            <a:lvl4pPr eaLnBrk="1" latinLnBrk="0" hangingPunct="1">
              <a:defRPr kumimoji="0" lang="es-ES" baseline="0"/>
            </a:lvl4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p:txBody>
      </p:sp>
      <p:sp>
        <p:nvSpPr>
          <p:cNvPr id="5" name="Date Placeholder 3"/>
          <p:cNvSpPr>
            <a:spLocks noGrp="1"/>
          </p:cNvSpPr>
          <p:nvPr>
            <p:ph type="dt" sz="half" idx="10"/>
          </p:nvPr>
        </p:nvSpPr>
        <p:spPr>
          <a:xfrm>
            <a:off x="762000" y="6356350"/>
            <a:ext cx="2133600" cy="365125"/>
          </a:xfrm>
        </p:spPr>
        <p:txBody>
          <a:bodyPr/>
          <a:lstStyle/>
          <a:p>
            <a:fld id="{757B281C-5159-4971-8228-52B9A72E9ED2}" type="datetimeFigureOut">
              <a:pPr/>
              <a:t>04-09-2017</a:t>
            </a:fld>
            <a:endParaRPr kumimoji="0" lang="es-ES"/>
          </a:p>
        </p:txBody>
      </p:sp>
      <p:sp>
        <p:nvSpPr>
          <p:cNvPr id="6" name="Footer Placeholder 4"/>
          <p:cNvSpPr>
            <a:spLocks noGrp="1"/>
          </p:cNvSpPr>
          <p:nvPr>
            <p:ph type="ftr" sz="quarter" idx="11"/>
          </p:nvPr>
        </p:nvSpPr>
        <p:spPr>
          <a:xfrm>
            <a:off x="3352800" y="6356350"/>
            <a:ext cx="2895600" cy="365125"/>
          </a:xfrm>
        </p:spPr>
        <p:txBody>
          <a:bodyPr/>
          <a:lstStyle/>
          <a:p>
            <a:endParaRPr kumimoji="0" lang="es-ES"/>
          </a:p>
        </p:txBody>
      </p:sp>
      <p:sp>
        <p:nvSpPr>
          <p:cNvPr id="7" name="Slide Number Placeholder 5"/>
          <p:cNvSpPr>
            <a:spLocks noGrp="1"/>
          </p:cNvSpPr>
          <p:nvPr>
            <p:ph type="sldNum" sz="quarter" idx="12"/>
          </p:nvPr>
        </p:nvSpPr>
        <p:spPr>
          <a:xfrm>
            <a:off x="6705600" y="6356350"/>
            <a:ext cx="2133600" cy="365125"/>
          </a:xfrm>
        </p:spPr>
        <p:txBody>
          <a:bodyPr/>
          <a:lstStyle/>
          <a:p>
            <a:fld id="{33D6E5A2-EC83-451F-A719-9AC1370DD5CF}" type="slidenum">
              <a:pPr/>
              <a:t>‹Nº›</a:t>
            </a:fld>
            <a:endParaRPr kumimoji="0"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es-ES"/>
              <a:t>Haga clic para modificar el estilo de título del patrón</a:t>
            </a:r>
            <a:endParaRPr/>
          </a:p>
        </p:txBody>
      </p:sp>
      <p:sp>
        <p:nvSpPr>
          <p:cNvPr id="3" name="Date Placeholder 2"/>
          <p:cNvSpPr>
            <a:spLocks noGrp="1"/>
          </p:cNvSpPr>
          <p:nvPr>
            <p:ph type="dt" sz="half" idx="10"/>
          </p:nvPr>
        </p:nvSpPr>
        <p:spPr/>
        <p:txBody>
          <a:bodyPr/>
          <a:lstStyle/>
          <a:p>
            <a:fld id="{757B281C-5159-4971-8228-52B9A72E9ED2}" type="datetimeFigureOut">
              <a:pPr/>
              <a:t>04-09-2017</a:t>
            </a:fld>
            <a:endParaRPr kumimoji="0" lang="es-ES"/>
          </a:p>
        </p:txBody>
      </p:sp>
      <p:sp>
        <p:nvSpPr>
          <p:cNvPr id="4" name="Footer Placeholder 3"/>
          <p:cNvSpPr>
            <a:spLocks noGrp="1"/>
          </p:cNvSpPr>
          <p:nvPr>
            <p:ph type="ftr" sz="quarter" idx="11"/>
          </p:nvPr>
        </p:nvSpPr>
        <p:spPr/>
        <p:txBody>
          <a:bodyPr/>
          <a:lstStyle/>
          <a:p>
            <a:endParaRPr kumimoji="0" lang="es-ES"/>
          </a:p>
        </p:txBody>
      </p:sp>
      <p:sp>
        <p:nvSpPr>
          <p:cNvPr id="5" name="Slide Number Placeholder 4"/>
          <p:cNvSpPr>
            <a:spLocks noGrp="1"/>
          </p:cNvSpPr>
          <p:nvPr>
            <p:ph type="sldNum" sz="quarter" idx="12"/>
          </p:nvPr>
        </p:nvSpPr>
        <p:spPr/>
        <p:txBody>
          <a:bodyPr/>
          <a:lstStyle/>
          <a:p>
            <a:fld id="{33D6E5A2-EC83-451F-A719-9AC1370DD5CF}" type="slidenum">
              <a:pPr/>
              <a:t>‹Nº›</a:t>
            </a:fld>
            <a:endParaRPr kumimoji="0" lang="es-ES"/>
          </a:p>
        </p:txBody>
      </p:sp>
    </p:spTree>
  </p:cSld>
  <p:clrMapOvr>
    <a:masterClrMapping/>
  </p:clrMapOvr>
  <p:transition spd="slow">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B281C-5159-4971-8228-52B9A72E9ED2}" type="datetimeFigureOut">
              <a:pPr/>
              <a:t>04-09-2017</a:t>
            </a:fld>
            <a:endParaRPr kumimoji="0" lang="es-ES"/>
          </a:p>
        </p:txBody>
      </p:sp>
      <p:sp>
        <p:nvSpPr>
          <p:cNvPr id="3" name="Footer Placeholder 2"/>
          <p:cNvSpPr>
            <a:spLocks noGrp="1"/>
          </p:cNvSpPr>
          <p:nvPr>
            <p:ph type="ftr" sz="quarter" idx="11"/>
          </p:nvPr>
        </p:nvSpPr>
        <p:spPr/>
        <p:txBody>
          <a:bodyPr/>
          <a:lstStyle/>
          <a:p>
            <a:endParaRPr kumimoji="0" lang="es-ES"/>
          </a:p>
        </p:txBody>
      </p:sp>
      <p:sp>
        <p:nvSpPr>
          <p:cNvPr id="4" name="Slide Number Placeholder 3"/>
          <p:cNvSpPr>
            <a:spLocks noGrp="1"/>
          </p:cNvSpPr>
          <p:nvPr>
            <p:ph type="sldNum" sz="quarter" idx="12"/>
          </p:nvPr>
        </p:nvSpPr>
        <p:spPr/>
        <p:txBody>
          <a:bodyPr/>
          <a:lstStyle/>
          <a:p>
            <a:fld id="{33D6E5A2-EC83-451F-A719-9AC1370DD5CF}" type="slidenum">
              <a:pPr/>
              <a:t>‹Nº›</a:t>
            </a:fld>
            <a:endParaRPr kumimoji="0" lang="es-ES"/>
          </a:p>
        </p:txBody>
      </p:sp>
    </p:spTree>
  </p:cSld>
  <p:clrMapOvr>
    <a:masterClrMapping/>
  </p:clrMapOvr>
  <p:transition spd="slow">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olo el fondo">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fld id="{757B281C-5159-4971-8228-52B9A72E9ED2}" type="datetimeFigureOut">
              <a:pPr/>
              <a:t>04-09-2017</a:t>
            </a:fld>
            <a:endParaRPr kumimoji="0" lang="es-ES"/>
          </a:p>
        </p:txBody>
      </p:sp>
      <p:sp>
        <p:nvSpPr>
          <p:cNvPr id="4" name="Footer Placeholder 4"/>
          <p:cNvSpPr>
            <a:spLocks noGrp="1"/>
          </p:cNvSpPr>
          <p:nvPr>
            <p:ph type="ftr" sz="quarter" idx="11"/>
          </p:nvPr>
        </p:nvSpPr>
        <p:spPr>
          <a:xfrm>
            <a:off x="3352800" y="6356350"/>
            <a:ext cx="2895600" cy="365125"/>
          </a:xfrm>
        </p:spPr>
        <p:txBody>
          <a:bodyPr/>
          <a:lstStyle/>
          <a:p>
            <a:endParaRPr kumimoji="0" lang="es-ES"/>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pPr/>
              <a:t>‹Nº›</a:t>
            </a:fld>
            <a:endParaRPr kumimoji="0" lang="es-ES"/>
          </a:p>
        </p:txBody>
      </p:sp>
    </p:spTree>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0" anchor="ctr">
            <a:normAutofit/>
          </a:bodyPr>
          <a:lstStyle/>
          <a:p>
            <a:pPr eaLnBrk="1" latinLnBrk="0" hangingPunct="1"/>
            <a:r>
              <a:rPr kumimoji="0" lang="es-ES"/>
              <a:t>Haga clic para modificar el estilo de título del patrón</a:t>
            </a:r>
            <a:endParaRPr kumimoji="0" lang="en-US"/>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0">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4" name="Date Placeholder 3"/>
          <p:cNvSpPr>
            <a:spLocks noGrp="1"/>
          </p:cNvSpPr>
          <p:nvPr>
            <p:ph type="dt" sz="half" idx="2"/>
          </p:nvPr>
        </p:nvSpPr>
        <p:spPr>
          <a:xfrm>
            <a:off x="762000" y="6356350"/>
            <a:ext cx="2133600" cy="365125"/>
          </a:xfrm>
          <a:prstGeom prst="rect">
            <a:avLst/>
          </a:prstGeom>
        </p:spPr>
        <p:txBody>
          <a:bodyPr vert="horz" lIns="91440" tIns="45720" rIns="91440" bIns="45720" rtlCol="0" anchor="ctr"/>
          <a:lstStyle>
            <a:lvl1pPr algn="l" eaLnBrk="1" latinLnBrk="0" hangingPunct="1">
              <a:defRPr kumimoji="0" lang="es-ES" sz="1200">
                <a:solidFill>
                  <a:schemeClr val="tx1">
                    <a:tint val="75000"/>
                  </a:schemeClr>
                </a:solidFill>
              </a:defRPr>
            </a:lvl1pPr>
          </a:lstStyle>
          <a:p>
            <a:fld id="{757B281C-5159-4971-8228-52B9A72E9ED2}" type="datetimeFigureOut">
              <a:pPr/>
              <a:t>04-09-2017</a:t>
            </a:fld>
            <a:endParaRPr kumimoji="0" lang="es-ES"/>
          </a:p>
        </p:txBody>
      </p:sp>
      <p:sp>
        <p:nvSpPr>
          <p:cNvPr id="5" name="Footer Placeholder 4"/>
          <p:cNvSpPr>
            <a:spLocks noGrp="1"/>
          </p:cNvSpPr>
          <p:nvPr>
            <p:ph type="ftr" sz="quarter" idx="3"/>
          </p:nvPr>
        </p:nvSpPr>
        <p:spPr>
          <a:xfrm>
            <a:off x="3352800" y="6356350"/>
            <a:ext cx="2895600" cy="365125"/>
          </a:xfrm>
          <a:prstGeom prst="rect">
            <a:avLst/>
          </a:prstGeom>
        </p:spPr>
        <p:txBody>
          <a:bodyPr vert="horz" lIns="91440" tIns="45720" rIns="91440" bIns="45720" rtlCol="0" anchor="ctr"/>
          <a:lstStyle>
            <a:lvl1pPr algn="ctr" eaLnBrk="1" latinLnBrk="0" hangingPunct="1">
              <a:defRPr kumimoji="0" lang="es-ES" sz="1200">
                <a:solidFill>
                  <a:schemeClr val="tx1">
                    <a:tint val="75000"/>
                  </a:schemeClr>
                </a:solidFill>
              </a:defRPr>
            </a:lvl1pPr>
          </a:lstStyle>
          <a:p>
            <a:endParaRPr kumimoji="0" lang="es-ES"/>
          </a:p>
        </p:txBody>
      </p:sp>
      <p:sp>
        <p:nvSpPr>
          <p:cNvPr id="6" name="Slide Number Placeholder 5"/>
          <p:cNvSpPr>
            <a:spLocks noGrp="1"/>
          </p:cNvSpPr>
          <p:nvPr>
            <p:ph type="sldNum" sz="quarter" idx="4"/>
          </p:nvPr>
        </p:nvSpPr>
        <p:spPr>
          <a:xfrm>
            <a:off x="6705600" y="6356350"/>
            <a:ext cx="2133600" cy="365125"/>
          </a:xfrm>
          <a:prstGeom prst="rect">
            <a:avLst/>
          </a:prstGeom>
        </p:spPr>
        <p:txBody>
          <a:bodyPr vert="horz" lIns="91440" tIns="45720" rIns="91440" bIns="45720" rtlCol="0" anchor="ctr"/>
          <a:lstStyle>
            <a:lvl1pPr algn="r" eaLnBrk="1" latinLnBrk="0" hangingPunct="1">
              <a:defRPr kumimoji="0" lang="es-ES" sz="1200">
                <a:solidFill>
                  <a:schemeClr val="tx1">
                    <a:tint val="75000"/>
                  </a:schemeClr>
                </a:solidFill>
              </a:defRPr>
            </a:lvl1pPr>
          </a:lstStyle>
          <a:p>
            <a:fld id="{33D6E5A2-EC83-451F-A719-9AC1370DD5CF}" type="slidenum">
              <a:pPr/>
              <a:t>‹Nº›</a:t>
            </a:fld>
            <a:endParaRPr kumimoji="0" lang="es-ES"/>
          </a:p>
        </p:txBody>
      </p:sp>
      <p:pic>
        <p:nvPicPr>
          <p:cNvPr id="8" name="Picture 7"/>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152400" y="-109183"/>
            <a:ext cx="818707" cy="708318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6" r:id="rId6"/>
    <p:sldLayoutId id="2147483657" r:id="rId7"/>
    <p:sldLayoutId id="2147483658" r:id="rId8"/>
    <p:sldLayoutId id="2147483659" r:id="rId9"/>
    <p:sldLayoutId id="2147483662" r:id="rId10"/>
    <p:sldLayoutId id="2147483654" r:id="rId11"/>
    <p:sldLayoutId id="2147483655" r:id="rId12"/>
    <p:sldLayoutId id="2147483663" r:id="rId13"/>
  </p:sldLayoutIdLst>
  <p:transition spd="slow">
    <p:wipe dir="d"/>
  </p:transition>
  <p:txStyles>
    <p:titleStyle>
      <a:lvl1pPr algn="l" defTabSz="914400" rtl="0" eaLnBrk="1" latinLnBrk="0" hangingPunct="1">
        <a:spcBef>
          <a:spcPct val="0"/>
        </a:spcBef>
        <a:buNone/>
        <a:defRPr kumimoji="0" lang="es-ES"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0" lang="es-ES"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0" lang="es-ES"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0" lang="es-ES"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0" lang="es-ES"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9pPr>
    </p:bodyStyle>
    <p:otherStyle>
      <a:defPPr>
        <a:defRPr kumimoji="0" lang="es-ES"/>
      </a:defPPr>
      <a:lvl1pPr marL="0" algn="l" defTabSz="914400" rtl="0" eaLnBrk="1" latinLnBrk="0" hangingPunct="1">
        <a:defRPr kumimoji="0" lang="es-ES" sz="1800" kern="1200">
          <a:solidFill>
            <a:schemeClr val="tx1"/>
          </a:solidFill>
          <a:latin typeface="+mn-lt"/>
          <a:ea typeface="+mn-ea"/>
          <a:cs typeface="+mn-cs"/>
        </a:defRPr>
      </a:lvl1pPr>
      <a:lvl2pPr marL="457200" algn="l" defTabSz="914400" rtl="0" eaLnBrk="1" latinLnBrk="0" hangingPunct="1">
        <a:defRPr kumimoji="0" lang="es-ES" sz="1800" kern="1200">
          <a:solidFill>
            <a:schemeClr val="tx1"/>
          </a:solidFill>
          <a:latin typeface="+mn-lt"/>
          <a:ea typeface="+mn-ea"/>
          <a:cs typeface="+mn-cs"/>
        </a:defRPr>
      </a:lvl2pPr>
      <a:lvl3pPr marL="914400" algn="l" defTabSz="914400" rtl="0" eaLnBrk="1" latinLnBrk="0" hangingPunct="1">
        <a:defRPr kumimoji="0" lang="es-ES" sz="1800" kern="1200">
          <a:solidFill>
            <a:schemeClr val="tx1"/>
          </a:solidFill>
          <a:latin typeface="+mn-lt"/>
          <a:ea typeface="+mn-ea"/>
          <a:cs typeface="+mn-cs"/>
        </a:defRPr>
      </a:lvl3pPr>
      <a:lvl4pPr marL="1371600" algn="l" defTabSz="914400" rtl="0" eaLnBrk="1" latinLnBrk="0" hangingPunct="1">
        <a:defRPr kumimoji="0" lang="es-ES" sz="1800" kern="1200">
          <a:solidFill>
            <a:schemeClr val="tx1"/>
          </a:solidFill>
          <a:latin typeface="+mn-lt"/>
          <a:ea typeface="+mn-ea"/>
          <a:cs typeface="+mn-cs"/>
        </a:defRPr>
      </a:lvl4pPr>
      <a:lvl5pPr marL="1828800" algn="l" defTabSz="914400" rtl="0" eaLnBrk="1" latinLnBrk="0" hangingPunct="1">
        <a:defRPr kumimoji="0" lang="es-ES" sz="1800" kern="1200">
          <a:solidFill>
            <a:schemeClr val="tx1"/>
          </a:solidFill>
          <a:latin typeface="+mn-lt"/>
          <a:ea typeface="+mn-ea"/>
          <a:cs typeface="+mn-cs"/>
        </a:defRPr>
      </a:lvl5pPr>
      <a:lvl6pPr marL="2286000" algn="l" defTabSz="914400" rtl="0" eaLnBrk="1" latinLnBrk="0" hangingPunct="1">
        <a:defRPr kumimoji="0" lang="es-ES" sz="1800" kern="1200">
          <a:solidFill>
            <a:schemeClr val="tx1"/>
          </a:solidFill>
          <a:latin typeface="+mn-lt"/>
          <a:ea typeface="+mn-ea"/>
          <a:cs typeface="+mn-cs"/>
        </a:defRPr>
      </a:lvl6pPr>
      <a:lvl7pPr marL="2743200" algn="l" defTabSz="914400" rtl="0" eaLnBrk="1" latinLnBrk="0" hangingPunct="1">
        <a:defRPr kumimoji="0" lang="es-ES" sz="1800" kern="1200">
          <a:solidFill>
            <a:schemeClr val="tx1"/>
          </a:solidFill>
          <a:latin typeface="+mn-lt"/>
          <a:ea typeface="+mn-ea"/>
          <a:cs typeface="+mn-cs"/>
        </a:defRPr>
      </a:lvl7pPr>
      <a:lvl8pPr marL="3200400" algn="l" defTabSz="914400" rtl="0" eaLnBrk="1" latinLnBrk="0" hangingPunct="1">
        <a:defRPr kumimoji="0" lang="es-ES" sz="1800" kern="1200">
          <a:solidFill>
            <a:schemeClr val="tx1"/>
          </a:solidFill>
          <a:latin typeface="+mn-lt"/>
          <a:ea typeface="+mn-ea"/>
          <a:cs typeface="+mn-cs"/>
        </a:defRPr>
      </a:lvl8pPr>
      <a:lvl9pPr marL="3657600" algn="l" defTabSz="914400" rtl="0" eaLnBrk="1" latinLnBrk="0" hangingPunct="1">
        <a:defRPr kumimoji="0" lang="es-ES"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6.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5.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7.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notesSlide" Target="../notesSlides/notesSlide2.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chart" Target="../charts/chart2.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tags" Target="../tags/tag9.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0.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17.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18.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2555776" y="1916832"/>
            <a:ext cx="6180224" cy="1470025"/>
          </a:xfrm>
        </p:spPr>
        <p:txBody>
          <a:bodyPr/>
          <a:lstStyle/>
          <a:p>
            <a:pPr algn="ctr"/>
            <a:r>
              <a:rPr lang="es-ES" dirty="0"/>
              <a:t>Revisión Gerencial 2017  OPERACIONES </a:t>
            </a:r>
          </a:p>
        </p:txBody>
      </p:sp>
      <p:sp>
        <p:nvSpPr>
          <p:cNvPr id="3" name="Subtitle 2"/>
          <p:cNvSpPr>
            <a:spLocks noGrp="1"/>
          </p:cNvSpPr>
          <p:nvPr>
            <p:ph type="subTitle" idx="1"/>
            <p:custDataLst>
              <p:tags r:id="rId3"/>
            </p:custDataLst>
          </p:nvPr>
        </p:nvSpPr>
        <p:spPr>
          <a:xfrm>
            <a:off x="4218303" y="3429000"/>
            <a:ext cx="4772528" cy="990600"/>
          </a:xfrm>
        </p:spPr>
        <p:txBody>
          <a:bodyPr>
            <a:normAutofit/>
          </a:bodyPr>
          <a:lstStyle/>
          <a:p>
            <a:r>
              <a:rPr lang="es-ES" sz="2400" dirty="0">
                <a:latin typeface="+mn-lt"/>
              </a:rPr>
              <a:t>Por: Jaime López Ramírez</a:t>
            </a:r>
          </a:p>
          <a:p>
            <a:r>
              <a:rPr lang="es-ES" sz="2400" dirty="0">
                <a:latin typeface="+mn-lt"/>
              </a:rPr>
              <a:t>Fecha: 07-09-2017</a:t>
            </a:r>
          </a:p>
        </p:txBody>
      </p:sp>
      <p:pic>
        <p:nvPicPr>
          <p:cNvPr id="1026" name="Imagen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6056" y="260648"/>
            <a:ext cx="391477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Resultado de imagen para operaciones comercio exterio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995937" y="4360603"/>
            <a:ext cx="4104456" cy="230875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s-ES" b="1" u="sng" dirty="0">
                <a:effectLst>
                  <a:outerShdw blurRad="38100" dist="38100" dir="2700000" algn="tl">
                    <a:srgbClr val="000000">
                      <a:alpha val="43137"/>
                    </a:srgbClr>
                  </a:outerShdw>
                </a:effectLst>
              </a:rPr>
              <a:t>Temas a tratar</a:t>
            </a:r>
            <a:r>
              <a:rPr lang="es-ES" dirty="0"/>
              <a:t>:</a:t>
            </a:r>
          </a:p>
        </p:txBody>
      </p:sp>
      <p:sp>
        <p:nvSpPr>
          <p:cNvPr id="5" name="Content Placeholder 4"/>
          <p:cNvSpPr>
            <a:spLocks noGrp="1"/>
          </p:cNvSpPr>
          <p:nvPr>
            <p:ph idx="1"/>
            <p:custDataLst>
              <p:tags r:id="rId3"/>
            </p:custDataLst>
          </p:nvPr>
        </p:nvSpPr>
        <p:spPr/>
        <p:txBody>
          <a:bodyPr>
            <a:normAutofit/>
          </a:bodyPr>
          <a:lstStyle/>
          <a:p>
            <a:r>
              <a:rPr lang="es-ES" dirty="0"/>
              <a:t>Mostrar crecimiento en área de operaciones</a:t>
            </a:r>
          </a:p>
          <a:p>
            <a:r>
              <a:rPr lang="es-ES" dirty="0"/>
              <a:t>Analizar fortalezas  y debilidades de departamento</a:t>
            </a:r>
          </a:p>
          <a:p>
            <a:r>
              <a:rPr lang="es-ES" dirty="0"/>
              <a:t>Indicar problema que afectan la gestión de departamento</a:t>
            </a:r>
          </a:p>
        </p:txBody>
      </p:sp>
      <p:pic>
        <p:nvPicPr>
          <p:cNvPr id="2050" name="Imagen 1"/>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436096" y="5733900"/>
            <a:ext cx="3461441" cy="1035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87624" y="4405777"/>
            <a:ext cx="3456384" cy="23711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35896" y="0"/>
            <a:ext cx="7765662" cy="16476125"/>
          </a:xfrm>
          <a:prstGeom prst="rect">
            <a:avLst/>
          </a:prstGeom>
        </p:spPr>
      </p:pic>
      <p:pic>
        <p:nvPicPr>
          <p:cNvPr id="4" name="Imagen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8786" y="5517232"/>
            <a:ext cx="391477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p:nvPr/>
        </p:nvSpPr>
        <p:spPr>
          <a:xfrm>
            <a:off x="323528" y="2564904"/>
            <a:ext cx="8176404" cy="1754326"/>
          </a:xfrm>
          <a:prstGeom prst="rect">
            <a:avLst/>
          </a:prstGeom>
          <a:noFill/>
        </p:spPr>
        <p:txBody>
          <a:bodyPr wrap="none" lIns="91440" tIns="45720" rIns="91440" bIns="45720">
            <a:spAutoFit/>
          </a:bodyPr>
          <a:lstStyle/>
          <a:p>
            <a:pPr algn="ctr"/>
            <a:r>
              <a:rPr lang="es-E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Crecimiento de operaciones</a:t>
            </a:r>
          </a:p>
          <a:p>
            <a:pPr algn="ctr"/>
            <a:r>
              <a:rPr lang="es-E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endParaRPr lang="es-CL"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4098" name="Picture 2" descr="Resultado de imagen para operaciones comercio exterio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83568" y="3789040"/>
            <a:ext cx="3456508" cy="25923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0528" y="-21028"/>
            <a:ext cx="1656184" cy="7673909"/>
          </a:xfrm>
          <a:prstGeom prst="rect">
            <a:avLst/>
          </a:prstGeom>
        </p:spPr>
      </p:pic>
      <p:graphicFrame>
        <p:nvGraphicFramePr>
          <p:cNvPr id="2" name="1 Tabla"/>
          <p:cNvGraphicFramePr>
            <a:graphicFrameLocks noGrp="1"/>
          </p:cNvGraphicFramePr>
          <p:nvPr>
            <p:extLst>
              <p:ext uri="{D42A27DB-BD31-4B8C-83A1-F6EECF244321}">
                <p14:modId xmlns:p14="http://schemas.microsoft.com/office/powerpoint/2010/main" val="2794025262"/>
              </p:ext>
            </p:extLst>
          </p:nvPr>
        </p:nvGraphicFramePr>
        <p:xfrm>
          <a:off x="1475656" y="604832"/>
          <a:ext cx="2141984" cy="3282544"/>
        </p:xfrm>
        <a:graphic>
          <a:graphicData uri="http://schemas.openxmlformats.org/drawingml/2006/table">
            <a:tbl>
              <a:tblPr>
                <a:tableStyleId>{5C22544A-7EE6-4342-B048-85BDC9FD1C3A}</a:tableStyleId>
              </a:tblPr>
              <a:tblGrid>
                <a:gridCol w="1179295">
                  <a:extLst>
                    <a:ext uri="{9D8B030D-6E8A-4147-A177-3AD203B41FA5}">
                      <a16:colId xmlns:a16="http://schemas.microsoft.com/office/drawing/2014/main" val="20000"/>
                    </a:ext>
                  </a:extLst>
                </a:gridCol>
                <a:gridCol w="962689">
                  <a:extLst>
                    <a:ext uri="{9D8B030D-6E8A-4147-A177-3AD203B41FA5}">
                      <a16:colId xmlns:a16="http://schemas.microsoft.com/office/drawing/2014/main" val="20001"/>
                    </a:ext>
                  </a:extLst>
                </a:gridCol>
              </a:tblGrid>
              <a:tr h="205159">
                <a:tc>
                  <a:txBody>
                    <a:bodyPr/>
                    <a:lstStyle/>
                    <a:p>
                      <a:pPr algn="ctr" fontAlgn="b"/>
                      <a:r>
                        <a:rPr lang="es-CL" sz="1100" u="none" strike="noStrike" dirty="0">
                          <a:effectLst/>
                        </a:rPr>
                        <a:t>Ejecutivo</a:t>
                      </a:r>
                      <a:endParaRPr lang="es-CL" sz="1100" b="1" i="0" u="none" strike="noStrike" dirty="0">
                        <a:solidFill>
                          <a:srgbClr val="000000"/>
                        </a:solidFill>
                        <a:effectLst/>
                        <a:latin typeface="Calibri"/>
                      </a:endParaRPr>
                    </a:p>
                  </a:txBody>
                  <a:tcPr marL="9525" marR="9525" marT="9525" marB="0" anchor="b"/>
                </a:tc>
                <a:tc>
                  <a:txBody>
                    <a:bodyPr/>
                    <a:lstStyle/>
                    <a:p>
                      <a:pPr algn="ctr" fontAlgn="b"/>
                      <a:r>
                        <a:rPr lang="es-CL" sz="1100" u="none" strike="noStrike">
                          <a:effectLst/>
                        </a:rPr>
                        <a:t>Importaciones </a:t>
                      </a:r>
                      <a:endParaRPr lang="es-CL" sz="1100" b="1"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0"/>
                  </a:ext>
                </a:extLst>
              </a:tr>
              <a:tr h="205159">
                <a:tc>
                  <a:txBody>
                    <a:bodyPr/>
                    <a:lstStyle/>
                    <a:p>
                      <a:pPr algn="l" fontAlgn="b"/>
                      <a:r>
                        <a:rPr lang="es-CL" sz="1100" u="none" strike="noStrike" dirty="0">
                          <a:effectLst/>
                        </a:rPr>
                        <a:t>Alex Tapia </a:t>
                      </a:r>
                      <a:endParaRPr lang="es-CL" sz="1100" b="0" i="0" u="none" strike="noStrike" dirty="0">
                        <a:solidFill>
                          <a:srgbClr val="000000"/>
                        </a:solidFill>
                        <a:effectLst/>
                        <a:latin typeface="Calibri"/>
                      </a:endParaRPr>
                    </a:p>
                  </a:txBody>
                  <a:tcPr marL="9525" marR="9525" marT="9525" marB="0" anchor="b"/>
                </a:tc>
                <a:tc>
                  <a:txBody>
                    <a:bodyPr/>
                    <a:lstStyle/>
                    <a:p>
                      <a:pPr algn="r" fontAlgn="b"/>
                      <a:r>
                        <a:rPr lang="es-CL" sz="1100" u="none" strike="noStrike">
                          <a:effectLst/>
                        </a:rPr>
                        <a:t>822</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1"/>
                  </a:ext>
                </a:extLst>
              </a:tr>
              <a:tr h="205159">
                <a:tc>
                  <a:txBody>
                    <a:bodyPr/>
                    <a:lstStyle/>
                    <a:p>
                      <a:pPr algn="l" fontAlgn="b"/>
                      <a:r>
                        <a:rPr lang="es-CL" sz="1100" u="none" strike="noStrike" dirty="0">
                          <a:effectLst/>
                        </a:rPr>
                        <a:t>Claudia Morales</a:t>
                      </a:r>
                      <a:endParaRPr lang="es-CL" sz="1100" b="0" i="0" u="none" strike="noStrike" dirty="0">
                        <a:solidFill>
                          <a:srgbClr val="000000"/>
                        </a:solidFill>
                        <a:effectLst/>
                        <a:latin typeface="Calibri"/>
                      </a:endParaRPr>
                    </a:p>
                  </a:txBody>
                  <a:tcPr marL="9525" marR="9525" marT="9525" marB="0" anchor="b"/>
                </a:tc>
                <a:tc>
                  <a:txBody>
                    <a:bodyPr/>
                    <a:lstStyle/>
                    <a:p>
                      <a:pPr algn="r" fontAlgn="b"/>
                      <a:r>
                        <a:rPr lang="es-CL" sz="1100" u="none" strike="noStrike">
                          <a:effectLst/>
                        </a:rPr>
                        <a:t>1106</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2"/>
                  </a:ext>
                </a:extLst>
              </a:tr>
              <a:tr h="205159">
                <a:tc>
                  <a:txBody>
                    <a:bodyPr/>
                    <a:lstStyle/>
                    <a:p>
                      <a:pPr algn="l" fontAlgn="b"/>
                      <a:r>
                        <a:rPr lang="es-CL" sz="1100" u="none" strike="noStrike" dirty="0">
                          <a:effectLst/>
                        </a:rPr>
                        <a:t>Rodrigo Domingo</a:t>
                      </a:r>
                      <a:endParaRPr lang="es-CL" sz="1100" b="0" i="0" u="none" strike="noStrike" dirty="0">
                        <a:solidFill>
                          <a:srgbClr val="000000"/>
                        </a:solidFill>
                        <a:effectLst/>
                        <a:latin typeface="Calibri"/>
                      </a:endParaRPr>
                    </a:p>
                  </a:txBody>
                  <a:tcPr marL="9525" marR="9525" marT="9525" marB="0" anchor="b"/>
                </a:tc>
                <a:tc>
                  <a:txBody>
                    <a:bodyPr/>
                    <a:lstStyle/>
                    <a:p>
                      <a:pPr algn="r" fontAlgn="b"/>
                      <a:r>
                        <a:rPr lang="es-CL" sz="1100" u="none" strike="noStrike">
                          <a:effectLst/>
                        </a:rPr>
                        <a:t>2244</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3"/>
                  </a:ext>
                </a:extLst>
              </a:tr>
              <a:tr h="205159">
                <a:tc>
                  <a:txBody>
                    <a:bodyPr/>
                    <a:lstStyle/>
                    <a:p>
                      <a:pPr algn="l" fontAlgn="b"/>
                      <a:r>
                        <a:rPr lang="es-CL" sz="1100" u="none" strike="noStrike">
                          <a:effectLst/>
                        </a:rPr>
                        <a:t>Hector Hernandez</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dirty="0">
                          <a:effectLst/>
                        </a:rPr>
                        <a:t>173</a:t>
                      </a:r>
                      <a:endParaRPr lang="es-CL"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4"/>
                  </a:ext>
                </a:extLst>
              </a:tr>
              <a:tr h="205159">
                <a:tc>
                  <a:txBody>
                    <a:bodyPr/>
                    <a:lstStyle/>
                    <a:p>
                      <a:pPr algn="l" fontAlgn="b"/>
                      <a:r>
                        <a:rPr lang="es-CL" sz="1100" u="none" strike="noStrike">
                          <a:effectLst/>
                        </a:rPr>
                        <a:t>Jaime López</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2173</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5"/>
                  </a:ext>
                </a:extLst>
              </a:tr>
              <a:tr h="205159">
                <a:tc>
                  <a:txBody>
                    <a:bodyPr/>
                    <a:lstStyle/>
                    <a:p>
                      <a:pPr algn="l" fontAlgn="b"/>
                      <a:r>
                        <a:rPr lang="es-CL" sz="1100" u="none" strike="noStrike">
                          <a:effectLst/>
                        </a:rPr>
                        <a:t>Jocelyn Silva</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2165</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6"/>
                  </a:ext>
                </a:extLst>
              </a:tr>
              <a:tr h="205159">
                <a:tc>
                  <a:txBody>
                    <a:bodyPr/>
                    <a:lstStyle/>
                    <a:p>
                      <a:pPr algn="l" fontAlgn="b"/>
                      <a:r>
                        <a:rPr lang="es-CL" sz="1100" u="none" strike="noStrike">
                          <a:effectLst/>
                        </a:rPr>
                        <a:t>Maria Correa</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1137</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7"/>
                  </a:ext>
                </a:extLst>
              </a:tr>
              <a:tr h="205159">
                <a:tc>
                  <a:txBody>
                    <a:bodyPr/>
                    <a:lstStyle/>
                    <a:p>
                      <a:pPr algn="l" fontAlgn="b"/>
                      <a:r>
                        <a:rPr lang="es-CL" sz="1100" u="none" strike="noStrike">
                          <a:effectLst/>
                        </a:rPr>
                        <a:t>Mauricio Baez</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dirty="0">
                          <a:effectLst/>
                        </a:rPr>
                        <a:t>40</a:t>
                      </a:r>
                      <a:endParaRPr lang="es-CL"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8"/>
                  </a:ext>
                </a:extLst>
              </a:tr>
              <a:tr h="205159">
                <a:tc>
                  <a:txBody>
                    <a:bodyPr/>
                    <a:lstStyle/>
                    <a:p>
                      <a:pPr algn="l" fontAlgn="b"/>
                      <a:r>
                        <a:rPr lang="es-CL" sz="1100" u="none" strike="noStrike">
                          <a:effectLst/>
                        </a:rPr>
                        <a:t>Andrés Hodson </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dirty="0">
                          <a:effectLst/>
                        </a:rPr>
                        <a:t>474</a:t>
                      </a:r>
                      <a:endParaRPr lang="es-CL"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9"/>
                  </a:ext>
                </a:extLst>
              </a:tr>
              <a:tr h="205159">
                <a:tc>
                  <a:txBody>
                    <a:bodyPr/>
                    <a:lstStyle/>
                    <a:p>
                      <a:pPr algn="l" fontAlgn="b"/>
                      <a:r>
                        <a:rPr lang="es-CL" sz="1100" u="none" strike="noStrike" dirty="0">
                          <a:effectLst/>
                        </a:rPr>
                        <a:t>Patricio Romero</a:t>
                      </a:r>
                      <a:endParaRPr lang="es-CL" sz="1100" b="0" i="0" u="none" strike="noStrike" dirty="0">
                        <a:solidFill>
                          <a:srgbClr val="000000"/>
                        </a:solidFill>
                        <a:effectLst/>
                        <a:latin typeface="Calibri"/>
                      </a:endParaRPr>
                    </a:p>
                  </a:txBody>
                  <a:tcPr marL="9525" marR="9525" marT="9525" marB="0" anchor="b"/>
                </a:tc>
                <a:tc>
                  <a:txBody>
                    <a:bodyPr/>
                    <a:lstStyle/>
                    <a:p>
                      <a:pPr algn="r" fontAlgn="b"/>
                      <a:r>
                        <a:rPr lang="es-CL" sz="1100" u="none" strike="noStrike">
                          <a:effectLst/>
                        </a:rPr>
                        <a:t>1570</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0"/>
                  </a:ext>
                </a:extLst>
              </a:tr>
              <a:tr h="205159">
                <a:tc>
                  <a:txBody>
                    <a:bodyPr/>
                    <a:lstStyle/>
                    <a:p>
                      <a:pPr algn="l" fontAlgn="b"/>
                      <a:r>
                        <a:rPr lang="es-CL" sz="1100" u="none" strike="noStrike">
                          <a:effectLst/>
                        </a:rPr>
                        <a:t>Robinson Rios</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1676</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1"/>
                  </a:ext>
                </a:extLst>
              </a:tr>
              <a:tr h="205159">
                <a:tc>
                  <a:txBody>
                    <a:bodyPr/>
                    <a:lstStyle/>
                    <a:p>
                      <a:pPr algn="l" fontAlgn="b"/>
                      <a:r>
                        <a:rPr lang="es-CL" sz="1100" u="none" strike="noStrike">
                          <a:effectLst/>
                        </a:rPr>
                        <a:t>Silvia Carreño</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914</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2"/>
                  </a:ext>
                </a:extLst>
              </a:tr>
              <a:tr h="205159">
                <a:tc>
                  <a:txBody>
                    <a:bodyPr/>
                    <a:lstStyle/>
                    <a:p>
                      <a:pPr algn="l" fontAlgn="b"/>
                      <a:r>
                        <a:rPr lang="es-CL" sz="1100" u="none" strike="noStrike">
                          <a:effectLst/>
                        </a:rPr>
                        <a:t>Cristian Tubi</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1442</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3"/>
                  </a:ext>
                </a:extLst>
              </a:tr>
              <a:tr h="205159">
                <a:tc>
                  <a:txBody>
                    <a:bodyPr/>
                    <a:lstStyle/>
                    <a:p>
                      <a:pPr algn="l" fontAlgn="b"/>
                      <a:r>
                        <a:rPr lang="es-CL" sz="1100" u="none" strike="noStrike">
                          <a:effectLst/>
                        </a:rPr>
                        <a:t>Otros</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503</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4"/>
                  </a:ext>
                </a:extLst>
              </a:tr>
              <a:tr h="205159">
                <a:tc>
                  <a:txBody>
                    <a:bodyPr/>
                    <a:lstStyle/>
                    <a:p>
                      <a:pPr algn="l" fontAlgn="b"/>
                      <a:r>
                        <a:rPr lang="es-CL" sz="1100" u="none" strike="noStrike" dirty="0">
                          <a:effectLst/>
                        </a:rPr>
                        <a:t>Total</a:t>
                      </a:r>
                      <a:endParaRPr lang="es-CL" sz="1100" b="1" i="0" u="none" strike="noStrike" dirty="0">
                        <a:solidFill>
                          <a:srgbClr val="000000"/>
                        </a:solidFill>
                        <a:effectLst/>
                        <a:latin typeface="Calibri"/>
                      </a:endParaRPr>
                    </a:p>
                  </a:txBody>
                  <a:tcPr marL="9525" marR="9525" marT="9525" marB="0" anchor="b"/>
                </a:tc>
                <a:tc>
                  <a:txBody>
                    <a:bodyPr/>
                    <a:lstStyle/>
                    <a:p>
                      <a:pPr algn="r" fontAlgn="b"/>
                      <a:r>
                        <a:rPr lang="es-CL" sz="1100" u="none" strike="noStrike" dirty="0">
                          <a:effectLst/>
                        </a:rPr>
                        <a:t>16439</a:t>
                      </a:r>
                      <a:endParaRPr lang="es-CL" sz="1100" b="1"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15"/>
                  </a:ext>
                </a:extLst>
              </a:tr>
            </a:tbl>
          </a:graphicData>
        </a:graphic>
      </p:graphicFrame>
      <p:sp>
        <p:nvSpPr>
          <p:cNvPr id="10" name="9 Rectángulo"/>
          <p:cNvSpPr/>
          <p:nvPr/>
        </p:nvSpPr>
        <p:spPr>
          <a:xfrm>
            <a:off x="4139952" y="50842"/>
            <a:ext cx="3050195" cy="55399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3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IMPORTACIONES </a:t>
            </a:r>
            <a:endParaRPr lang="es-CL" sz="3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2" name="11 Rectángulo"/>
          <p:cNvSpPr/>
          <p:nvPr/>
        </p:nvSpPr>
        <p:spPr>
          <a:xfrm>
            <a:off x="1331640" y="297063"/>
            <a:ext cx="4572000" cy="307777"/>
          </a:xfrm>
          <a:prstGeom prst="rect">
            <a:avLst/>
          </a:prstGeom>
        </p:spPr>
        <p:txBody>
          <a:bodyPr>
            <a:spAutoFit/>
          </a:bodyPr>
          <a:lstStyle/>
          <a:p>
            <a:r>
              <a:rPr lang="es-CL" sz="1400" b="1" u="sng" dirty="0"/>
              <a:t>01-01-2015 A 27-07-2016</a:t>
            </a:r>
          </a:p>
        </p:txBody>
      </p:sp>
      <p:sp>
        <p:nvSpPr>
          <p:cNvPr id="16" name="15 CuadroTexto"/>
          <p:cNvSpPr txBox="1"/>
          <p:nvPr/>
        </p:nvSpPr>
        <p:spPr>
          <a:xfrm>
            <a:off x="6508585" y="3207107"/>
            <a:ext cx="2053767" cy="307777"/>
          </a:xfrm>
          <a:prstGeom prst="rect">
            <a:avLst/>
          </a:prstGeom>
          <a:noFill/>
        </p:spPr>
        <p:txBody>
          <a:bodyPr wrap="none" rtlCol="0">
            <a:spAutoFit/>
          </a:bodyPr>
          <a:lstStyle/>
          <a:p>
            <a:r>
              <a:rPr lang="es-CL" sz="1400" b="1" u="sng" dirty="0"/>
              <a:t>01-01-2016 A 27-07-2017</a:t>
            </a:r>
          </a:p>
        </p:txBody>
      </p:sp>
      <p:graphicFrame>
        <p:nvGraphicFramePr>
          <p:cNvPr id="17" name="16 Tabla"/>
          <p:cNvGraphicFramePr>
            <a:graphicFrameLocks noGrp="1"/>
          </p:cNvGraphicFramePr>
          <p:nvPr>
            <p:extLst>
              <p:ext uri="{D42A27DB-BD31-4B8C-83A1-F6EECF244321}">
                <p14:modId xmlns:p14="http://schemas.microsoft.com/office/powerpoint/2010/main" val="2848634953"/>
              </p:ext>
            </p:extLst>
          </p:nvPr>
        </p:nvGraphicFramePr>
        <p:xfrm>
          <a:off x="6516933" y="3528952"/>
          <a:ext cx="2053767" cy="3188970"/>
        </p:xfrm>
        <a:graphic>
          <a:graphicData uri="http://schemas.openxmlformats.org/drawingml/2006/table">
            <a:tbl>
              <a:tblPr>
                <a:tableStyleId>{5C22544A-7EE6-4342-B048-85BDC9FD1C3A}</a:tableStyleId>
              </a:tblPr>
              <a:tblGrid>
                <a:gridCol w="1130726">
                  <a:extLst>
                    <a:ext uri="{9D8B030D-6E8A-4147-A177-3AD203B41FA5}">
                      <a16:colId xmlns:a16="http://schemas.microsoft.com/office/drawing/2014/main" val="20000"/>
                    </a:ext>
                  </a:extLst>
                </a:gridCol>
                <a:gridCol w="923041">
                  <a:extLst>
                    <a:ext uri="{9D8B030D-6E8A-4147-A177-3AD203B41FA5}">
                      <a16:colId xmlns:a16="http://schemas.microsoft.com/office/drawing/2014/main" val="20001"/>
                    </a:ext>
                  </a:extLst>
                </a:gridCol>
              </a:tblGrid>
              <a:tr h="165222">
                <a:tc>
                  <a:txBody>
                    <a:bodyPr/>
                    <a:lstStyle/>
                    <a:p>
                      <a:pPr algn="ctr" fontAlgn="b"/>
                      <a:r>
                        <a:rPr lang="es-CL" sz="1100" u="none" strike="noStrike" dirty="0">
                          <a:effectLst/>
                        </a:rPr>
                        <a:t>Ejecutivo</a:t>
                      </a:r>
                      <a:endParaRPr lang="es-CL" sz="1100" b="1" i="0" u="none" strike="noStrike" dirty="0">
                        <a:solidFill>
                          <a:srgbClr val="000000"/>
                        </a:solidFill>
                        <a:effectLst/>
                        <a:latin typeface="Calibri"/>
                      </a:endParaRPr>
                    </a:p>
                  </a:txBody>
                  <a:tcPr marL="9525" marR="9525" marT="9525" marB="0" anchor="b"/>
                </a:tc>
                <a:tc>
                  <a:txBody>
                    <a:bodyPr/>
                    <a:lstStyle/>
                    <a:p>
                      <a:pPr algn="ctr" fontAlgn="b"/>
                      <a:r>
                        <a:rPr lang="es-CL" sz="1100" u="none" strike="noStrike" dirty="0">
                          <a:effectLst/>
                        </a:rPr>
                        <a:t>Importaciones </a:t>
                      </a:r>
                      <a:endParaRPr lang="es-CL" sz="1100" b="1"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0"/>
                  </a:ext>
                </a:extLst>
              </a:tr>
              <a:tr h="165222">
                <a:tc>
                  <a:txBody>
                    <a:bodyPr/>
                    <a:lstStyle/>
                    <a:p>
                      <a:pPr algn="l" fontAlgn="b"/>
                      <a:r>
                        <a:rPr lang="es-CL" sz="1100" u="none" strike="noStrike">
                          <a:effectLst/>
                        </a:rPr>
                        <a:t>Alex Tapia </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958</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1"/>
                  </a:ext>
                </a:extLst>
              </a:tr>
              <a:tr h="165222">
                <a:tc>
                  <a:txBody>
                    <a:bodyPr/>
                    <a:lstStyle/>
                    <a:p>
                      <a:pPr algn="l" fontAlgn="b"/>
                      <a:r>
                        <a:rPr lang="es-CL" sz="1100" u="none" strike="noStrike">
                          <a:effectLst/>
                        </a:rPr>
                        <a:t>Claudia Morales</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894</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2"/>
                  </a:ext>
                </a:extLst>
              </a:tr>
              <a:tr h="165222">
                <a:tc>
                  <a:txBody>
                    <a:bodyPr/>
                    <a:lstStyle/>
                    <a:p>
                      <a:pPr algn="l" fontAlgn="b"/>
                      <a:r>
                        <a:rPr lang="es-CL" sz="1100" u="none" strike="noStrike">
                          <a:effectLst/>
                        </a:rPr>
                        <a:t>Daniel Silva</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dirty="0">
                          <a:effectLst/>
                        </a:rPr>
                        <a:t>2</a:t>
                      </a:r>
                      <a:endParaRPr lang="es-CL"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3"/>
                  </a:ext>
                </a:extLst>
              </a:tr>
              <a:tr h="165222">
                <a:tc>
                  <a:txBody>
                    <a:bodyPr/>
                    <a:lstStyle/>
                    <a:p>
                      <a:pPr algn="l" fontAlgn="b"/>
                      <a:r>
                        <a:rPr lang="es-CL" sz="1100" u="none" strike="noStrike">
                          <a:effectLst/>
                        </a:rPr>
                        <a:t>Rodrigo Domingo</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2241</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4"/>
                  </a:ext>
                </a:extLst>
              </a:tr>
              <a:tr h="165222">
                <a:tc>
                  <a:txBody>
                    <a:bodyPr/>
                    <a:lstStyle/>
                    <a:p>
                      <a:pPr algn="l" fontAlgn="b"/>
                      <a:r>
                        <a:rPr lang="es-CL" sz="1100" u="none" strike="noStrike">
                          <a:effectLst/>
                        </a:rPr>
                        <a:t>Hector Hernandez</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1237</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5"/>
                  </a:ext>
                </a:extLst>
              </a:tr>
              <a:tr h="165222">
                <a:tc>
                  <a:txBody>
                    <a:bodyPr/>
                    <a:lstStyle/>
                    <a:p>
                      <a:pPr algn="l" fontAlgn="b"/>
                      <a:r>
                        <a:rPr lang="es-CL" sz="1100" u="none" strike="noStrike">
                          <a:effectLst/>
                        </a:rPr>
                        <a:t>Jaime López</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1789</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6"/>
                  </a:ext>
                </a:extLst>
              </a:tr>
              <a:tr h="165222">
                <a:tc>
                  <a:txBody>
                    <a:bodyPr/>
                    <a:lstStyle/>
                    <a:p>
                      <a:pPr algn="l" fontAlgn="b"/>
                      <a:r>
                        <a:rPr lang="es-CL" sz="1100" u="none" strike="noStrike">
                          <a:effectLst/>
                        </a:rPr>
                        <a:t>Jocelyn Silva</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dirty="0">
                          <a:effectLst/>
                        </a:rPr>
                        <a:t>1823</a:t>
                      </a:r>
                      <a:endParaRPr lang="es-CL"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7"/>
                  </a:ext>
                </a:extLst>
              </a:tr>
              <a:tr h="165222">
                <a:tc>
                  <a:txBody>
                    <a:bodyPr/>
                    <a:lstStyle/>
                    <a:p>
                      <a:pPr algn="l" fontAlgn="b"/>
                      <a:r>
                        <a:rPr lang="es-CL" sz="1100" u="none" strike="noStrike">
                          <a:effectLst/>
                        </a:rPr>
                        <a:t>Maria Correa</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1850</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8"/>
                  </a:ext>
                </a:extLst>
              </a:tr>
              <a:tr h="165222">
                <a:tc>
                  <a:txBody>
                    <a:bodyPr/>
                    <a:lstStyle/>
                    <a:p>
                      <a:pPr algn="l" fontAlgn="b"/>
                      <a:r>
                        <a:rPr lang="es-CL" sz="1100" u="none" strike="noStrike">
                          <a:effectLst/>
                        </a:rPr>
                        <a:t>Mauricio Baez</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235</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9"/>
                  </a:ext>
                </a:extLst>
              </a:tr>
              <a:tr h="165222">
                <a:tc>
                  <a:txBody>
                    <a:bodyPr/>
                    <a:lstStyle/>
                    <a:p>
                      <a:pPr algn="l" fontAlgn="b"/>
                      <a:r>
                        <a:rPr lang="es-CL" sz="1100" u="none" strike="noStrike">
                          <a:effectLst/>
                        </a:rPr>
                        <a:t>Moises Diaz</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619</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0"/>
                  </a:ext>
                </a:extLst>
              </a:tr>
              <a:tr h="165222">
                <a:tc>
                  <a:txBody>
                    <a:bodyPr/>
                    <a:lstStyle/>
                    <a:p>
                      <a:pPr algn="l" fontAlgn="b"/>
                      <a:r>
                        <a:rPr lang="es-CL" sz="1100" u="none" strike="noStrike">
                          <a:effectLst/>
                        </a:rPr>
                        <a:t>Andrés Hodson </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10</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1"/>
                  </a:ext>
                </a:extLst>
              </a:tr>
              <a:tr h="165222">
                <a:tc>
                  <a:txBody>
                    <a:bodyPr/>
                    <a:lstStyle/>
                    <a:p>
                      <a:pPr algn="l" fontAlgn="b"/>
                      <a:r>
                        <a:rPr lang="es-CL" sz="1100" u="none" strike="noStrike">
                          <a:effectLst/>
                        </a:rPr>
                        <a:t>Patricio Romero</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1398</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2"/>
                  </a:ext>
                </a:extLst>
              </a:tr>
              <a:tr h="165222">
                <a:tc>
                  <a:txBody>
                    <a:bodyPr/>
                    <a:lstStyle/>
                    <a:p>
                      <a:pPr algn="l" fontAlgn="b"/>
                      <a:r>
                        <a:rPr lang="es-CL" sz="1100" u="none" strike="noStrike">
                          <a:effectLst/>
                        </a:rPr>
                        <a:t>Robinson Rios</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1453</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3"/>
                  </a:ext>
                </a:extLst>
              </a:tr>
              <a:tr h="165222">
                <a:tc>
                  <a:txBody>
                    <a:bodyPr/>
                    <a:lstStyle/>
                    <a:p>
                      <a:pPr algn="l" fontAlgn="b"/>
                      <a:r>
                        <a:rPr lang="es-CL" sz="1100" u="none" strike="noStrike">
                          <a:effectLst/>
                        </a:rPr>
                        <a:t>Silvia Carreño</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1532</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4"/>
                  </a:ext>
                </a:extLst>
              </a:tr>
              <a:tr h="165222">
                <a:tc>
                  <a:txBody>
                    <a:bodyPr/>
                    <a:lstStyle/>
                    <a:p>
                      <a:pPr algn="l" fontAlgn="b"/>
                      <a:r>
                        <a:rPr lang="es-CL" sz="1100" u="none" strike="noStrike">
                          <a:effectLst/>
                        </a:rPr>
                        <a:t>Cristian Tubi</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1525</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5"/>
                  </a:ext>
                </a:extLst>
              </a:tr>
              <a:tr h="165222">
                <a:tc>
                  <a:txBody>
                    <a:bodyPr/>
                    <a:lstStyle/>
                    <a:p>
                      <a:pPr algn="l" fontAlgn="b"/>
                      <a:r>
                        <a:rPr lang="es-CL" sz="1100" u="none" strike="noStrike">
                          <a:effectLst/>
                        </a:rPr>
                        <a:t>Otros</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14</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6"/>
                  </a:ext>
                </a:extLst>
              </a:tr>
              <a:tr h="165222">
                <a:tc>
                  <a:txBody>
                    <a:bodyPr/>
                    <a:lstStyle/>
                    <a:p>
                      <a:pPr algn="l" fontAlgn="b"/>
                      <a:r>
                        <a:rPr lang="es-CL" sz="1100" u="none" strike="noStrike" dirty="0">
                          <a:effectLst/>
                        </a:rPr>
                        <a:t>Total</a:t>
                      </a:r>
                      <a:endParaRPr lang="es-CL" sz="1100" b="1" i="0" u="none" strike="noStrike" dirty="0">
                        <a:solidFill>
                          <a:srgbClr val="000000"/>
                        </a:solidFill>
                        <a:effectLst/>
                        <a:latin typeface="Calibri"/>
                      </a:endParaRPr>
                    </a:p>
                  </a:txBody>
                  <a:tcPr marL="9525" marR="9525" marT="9525" marB="0" anchor="b"/>
                </a:tc>
                <a:tc>
                  <a:txBody>
                    <a:bodyPr/>
                    <a:lstStyle/>
                    <a:p>
                      <a:pPr algn="r" fontAlgn="b"/>
                      <a:r>
                        <a:rPr lang="es-CL" sz="1100" u="none" strike="noStrike" dirty="0">
                          <a:effectLst/>
                        </a:rPr>
                        <a:t>17580</a:t>
                      </a:r>
                      <a:endParaRPr lang="es-CL" sz="1100" b="1"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17"/>
                  </a:ext>
                </a:extLst>
              </a:tr>
            </a:tbl>
          </a:graphicData>
        </a:graphic>
      </p:graphicFrame>
      <p:graphicFrame>
        <p:nvGraphicFramePr>
          <p:cNvPr id="20" name="3 Gráfico"/>
          <p:cNvGraphicFramePr>
            <a:graphicFrameLocks/>
          </p:cNvGraphicFramePr>
          <p:nvPr>
            <p:extLst>
              <p:ext uri="{D42A27DB-BD31-4B8C-83A1-F6EECF244321}">
                <p14:modId xmlns:p14="http://schemas.microsoft.com/office/powerpoint/2010/main" val="1079817439"/>
              </p:ext>
            </p:extLst>
          </p:nvPr>
        </p:nvGraphicFramePr>
        <p:xfrm>
          <a:off x="3851920" y="463907"/>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4 Gráfico"/>
          <p:cNvGraphicFramePr>
            <a:graphicFrameLocks/>
          </p:cNvGraphicFramePr>
          <p:nvPr>
            <p:extLst>
              <p:ext uri="{D42A27DB-BD31-4B8C-83A1-F6EECF244321}">
                <p14:modId xmlns:p14="http://schemas.microsoft.com/office/powerpoint/2010/main" val="2677073167"/>
              </p:ext>
            </p:extLst>
          </p:nvPr>
        </p:nvGraphicFramePr>
        <p:xfrm>
          <a:off x="1763688" y="3645024"/>
          <a:ext cx="4572000" cy="2743200"/>
        </p:xfrm>
        <a:graphic>
          <a:graphicData uri="http://schemas.openxmlformats.org/drawingml/2006/chart">
            <c:chart xmlns:c="http://schemas.openxmlformats.org/drawingml/2006/chart" xmlns:r="http://schemas.openxmlformats.org/officeDocument/2006/relationships" r:id="rId5"/>
          </a:graphicData>
        </a:graphic>
      </p:graphicFrame>
      <p:pic>
        <p:nvPicPr>
          <p:cNvPr id="3075" name="Picture 3"/>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70637" y="6003579"/>
            <a:ext cx="2610037" cy="780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0528" y="-21028"/>
            <a:ext cx="1656184" cy="7673909"/>
          </a:xfrm>
          <a:prstGeom prst="rect">
            <a:avLst/>
          </a:prstGeom>
        </p:spPr>
      </p:pic>
      <p:graphicFrame>
        <p:nvGraphicFramePr>
          <p:cNvPr id="3" name="2 Tabla"/>
          <p:cNvGraphicFramePr>
            <a:graphicFrameLocks noGrp="1"/>
          </p:cNvGraphicFramePr>
          <p:nvPr>
            <p:extLst>
              <p:ext uri="{D42A27DB-BD31-4B8C-83A1-F6EECF244321}">
                <p14:modId xmlns:p14="http://schemas.microsoft.com/office/powerpoint/2010/main" val="2373586731"/>
              </p:ext>
            </p:extLst>
          </p:nvPr>
        </p:nvGraphicFramePr>
        <p:xfrm>
          <a:off x="1484715" y="549525"/>
          <a:ext cx="2413000" cy="3339248"/>
        </p:xfrm>
        <a:graphic>
          <a:graphicData uri="http://schemas.openxmlformats.org/drawingml/2006/table">
            <a:tbl>
              <a:tblPr>
                <a:tableStyleId>{5C22544A-7EE6-4342-B048-85BDC9FD1C3A}</a:tableStyleId>
              </a:tblPr>
              <a:tblGrid>
                <a:gridCol w="1244500">
                  <a:extLst>
                    <a:ext uri="{9D8B030D-6E8A-4147-A177-3AD203B41FA5}">
                      <a16:colId xmlns:a16="http://schemas.microsoft.com/office/drawing/2014/main" val="20000"/>
                    </a:ext>
                  </a:extLst>
                </a:gridCol>
                <a:gridCol w="1168500">
                  <a:extLst>
                    <a:ext uri="{9D8B030D-6E8A-4147-A177-3AD203B41FA5}">
                      <a16:colId xmlns:a16="http://schemas.microsoft.com/office/drawing/2014/main" val="20001"/>
                    </a:ext>
                  </a:extLst>
                </a:gridCol>
              </a:tblGrid>
              <a:tr h="208703">
                <a:tc>
                  <a:txBody>
                    <a:bodyPr/>
                    <a:lstStyle/>
                    <a:p>
                      <a:pPr algn="l" fontAlgn="b"/>
                      <a:r>
                        <a:rPr lang="es-CL" sz="1100" u="none" strike="noStrike" dirty="0">
                          <a:effectLst/>
                        </a:rPr>
                        <a:t>Ejecutivo</a:t>
                      </a:r>
                      <a:endParaRPr lang="es-CL" sz="1100" b="1" i="0" u="none" strike="noStrike" dirty="0">
                        <a:solidFill>
                          <a:srgbClr val="000000"/>
                        </a:solidFill>
                        <a:effectLst/>
                        <a:latin typeface="Calibri"/>
                      </a:endParaRPr>
                    </a:p>
                  </a:txBody>
                  <a:tcPr marL="9525" marR="9525" marT="9525" marB="0" anchor="b"/>
                </a:tc>
                <a:tc>
                  <a:txBody>
                    <a:bodyPr/>
                    <a:lstStyle/>
                    <a:p>
                      <a:pPr algn="l" fontAlgn="b"/>
                      <a:r>
                        <a:rPr lang="es-CL" sz="1100" u="none" strike="noStrike">
                          <a:effectLst/>
                        </a:rPr>
                        <a:t>Exportaciones</a:t>
                      </a:r>
                      <a:endParaRPr lang="es-CL" sz="1100" b="1"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0"/>
                  </a:ext>
                </a:extLst>
              </a:tr>
              <a:tr h="208703">
                <a:tc>
                  <a:txBody>
                    <a:bodyPr/>
                    <a:lstStyle/>
                    <a:p>
                      <a:pPr algn="l" fontAlgn="b"/>
                      <a:r>
                        <a:rPr lang="es-CL" sz="1100" u="none" strike="noStrike">
                          <a:effectLst/>
                        </a:rPr>
                        <a:t>Alex Tapia </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15</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1"/>
                  </a:ext>
                </a:extLst>
              </a:tr>
              <a:tr h="208703">
                <a:tc>
                  <a:txBody>
                    <a:bodyPr/>
                    <a:lstStyle/>
                    <a:p>
                      <a:pPr algn="l" fontAlgn="b"/>
                      <a:r>
                        <a:rPr lang="es-CL" sz="1100" u="none" strike="noStrike">
                          <a:effectLst/>
                        </a:rPr>
                        <a:t>Claudia Morales</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16</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2"/>
                  </a:ext>
                </a:extLst>
              </a:tr>
              <a:tr h="208703">
                <a:tc>
                  <a:txBody>
                    <a:bodyPr/>
                    <a:lstStyle/>
                    <a:p>
                      <a:pPr algn="l" fontAlgn="b"/>
                      <a:r>
                        <a:rPr lang="es-CL" sz="1100" u="none" strike="noStrike">
                          <a:effectLst/>
                        </a:rPr>
                        <a:t>Rodrigo Domingo</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47</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3"/>
                  </a:ext>
                </a:extLst>
              </a:tr>
              <a:tr h="208703">
                <a:tc>
                  <a:txBody>
                    <a:bodyPr/>
                    <a:lstStyle/>
                    <a:p>
                      <a:pPr algn="l" fontAlgn="b"/>
                      <a:r>
                        <a:rPr lang="es-CL" sz="1100" u="none" strike="noStrike">
                          <a:effectLst/>
                        </a:rPr>
                        <a:t>Hector Hernandez</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18</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4"/>
                  </a:ext>
                </a:extLst>
              </a:tr>
              <a:tr h="208703">
                <a:tc>
                  <a:txBody>
                    <a:bodyPr/>
                    <a:lstStyle/>
                    <a:p>
                      <a:pPr algn="l" fontAlgn="b"/>
                      <a:r>
                        <a:rPr lang="es-CL" sz="1100" u="none" strike="noStrike">
                          <a:effectLst/>
                        </a:rPr>
                        <a:t>Jaime López</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dirty="0">
                          <a:effectLst/>
                        </a:rPr>
                        <a:t>285</a:t>
                      </a:r>
                      <a:endParaRPr lang="es-CL"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5"/>
                  </a:ext>
                </a:extLst>
              </a:tr>
              <a:tr h="208703">
                <a:tc>
                  <a:txBody>
                    <a:bodyPr/>
                    <a:lstStyle/>
                    <a:p>
                      <a:pPr algn="l" fontAlgn="b"/>
                      <a:r>
                        <a:rPr lang="es-CL" sz="1100" u="none" strike="noStrike">
                          <a:effectLst/>
                        </a:rPr>
                        <a:t>Jocelyn Silva</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38</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6"/>
                  </a:ext>
                </a:extLst>
              </a:tr>
              <a:tr h="208703">
                <a:tc>
                  <a:txBody>
                    <a:bodyPr/>
                    <a:lstStyle/>
                    <a:p>
                      <a:pPr algn="l" fontAlgn="b"/>
                      <a:r>
                        <a:rPr lang="es-CL" sz="1100" u="none" strike="noStrike">
                          <a:effectLst/>
                        </a:rPr>
                        <a:t>Maria Correa</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38</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7"/>
                  </a:ext>
                </a:extLst>
              </a:tr>
              <a:tr h="208703">
                <a:tc>
                  <a:txBody>
                    <a:bodyPr/>
                    <a:lstStyle/>
                    <a:p>
                      <a:pPr algn="l" fontAlgn="b"/>
                      <a:r>
                        <a:rPr lang="es-CL" sz="1100" u="none" strike="noStrike">
                          <a:effectLst/>
                        </a:rPr>
                        <a:t>Mauricio Baez</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3</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8"/>
                  </a:ext>
                </a:extLst>
              </a:tr>
              <a:tr h="208703">
                <a:tc>
                  <a:txBody>
                    <a:bodyPr/>
                    <a:lstStyle/>
                    <a:p>
                      <a:pPr algn="l" fontAlgn="b"/>
                      <a:r>
                        <a:rPr lang="es-CL" sz="1100" u="none" strike="noStrike">
                          <a:effectLst/>
                        </a:rPr>
                        <a:t>Andrés Hodson </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14</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9"/>
                  </a:ext>
                </a:extLst>
              </a:tr>
              <a:tr h="208703">
                <a:tc>
                  <a:txBody>
                    <a:bodyPr/>
                    <a:lstStyle/>
                    <a:p>
                      <a:pPr algn="l" fontAlgn="b"/>
                      <a:r>
                        <a:rPr lang="es-CL" sz="1100" u="none" strike="noStrike">
                          <a:effectLst/>
                        </a:rPr>
                        <a:t>Patricio Romero</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66</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0"/>
                  </a:ext>
                </a:extLst>
              </a:tr>
              <a:tr h="208703">
                <a:tc>
                  <a:txBody>
                    <a:bodyPr/>
                    <a:lstStyle/>
                    <a:p>
                      <a:pPr algn="l" fontAlgn="b"/>
                      <a:r>
                        <a:rPr lang="es-CL" sz="1100" u="none" strike="noStrike">
                          <a:effectLst/>
                        </a:rPr>
                        <a:t>Robinson Rios</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85</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1"/>
                  </a:ext>
                </a:extLst>
              </a:tr>
              <a:tr h="208703">
                <a:tc>
                  <a:txBody>
                    <a:bodyPr/>
                    <a:lstStyle/>
                    <a:p>
                      <a:pPr algn="l" fontAlgn="b"/>
                      <a:r>
                        <a:rPr lang="es-CL" sz="1100" u="none" strike="noStrike">
                          <a:effectLst/>
                        </a:rPr>
                        <a:t>Silvia Carreño</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39</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2"/>
                  </a:ext>
                </a:extLst>
              </a:tr>
              <a:tr h="208703">
                <a:tc>
                  <a:txBody>
                    <a:bodyPr/>
                    <a:lstStyle/>
                    <a:p>
                      <a:pPr algn="l" fontAlgn="b"/>
                      <a:r>
                        <a:rPr lang="es-CL" sz="1100" u="none" strike="noStrike">
                          <a:effectLst/>
                        </a:rPr>
                        <a:t>Cristian Tubi</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80</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3"/>
                  </a:ext>
                </a:extLst>
              </a:tr>
              <a:tr h="208703">
                <a:tc>
                  <a:txBody>
                    <a:bodyPr/>
                    <a:lstStyle/>
                    <a:p>
                      <a:pPr algn="l" fontAlgn="b"/>
                      <a:r>
                        <a:rPr lang="es-CL" sz="1100" u="none" strike="noStrike">
                          <a:effectLst/>
                        </a:rPr>
                        <a:t>Otros</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38</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4"/>
                  </a:ext>
                </a:extLst>
              </a:tr>
              <a:tr h="208703">
                <a:tc>
                  <a:txBody>
                    <a:bodyPr/>
                    <a:lstStyle/>
                    <a:p>
                      <a:pPr algn="l" fontAlgn="b"/>
                      <a:r>
                        <a:rPr lang="es-CL" sz="1100" u="none" strike="noStrike">
                          <a:effectLst/>
                        </a:rPr>
                        <a:t>Total</a:t>
                      </a:r>
                      <a:endParaRPr lang="es-CL" sz="1100" b="1" i="0" u="none" strike="noStrike">
                        <a:solidFill>
                          <a:srgbClr val="000000"/>
                        </a:solidFill>
                        <a:effectLst/>
                        <a:latin typeface="Calibri"/>
                      </a:endParaRPr>
                    </a:p>
                  </a:txBody>
                  <a:tcPr marL="9525" marR="9525" marT="9525" marB="0" anchor="b"/>
                </a:tc>
                <a:tc>
                  <a:txBody>
                    <a:bodyPr/>
                    <a:lstStyle/>
                    <a:p>
                      <a:pPr algn="r" fontAlgn="b"/>
                      <a:r>
                        <a:rPr lang="es-CL" sz="1100" u="none" strike="noStrike" dirty="0">
                          <a:effectLst/>
                        </a:rPr>
                        <a:t>782</a:t>
                      </a:r>
                      <a:endParaRPr lang="es-CL" sz="1100" b="1"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15"/>
                  </a:ext>
                </a:extLst>
              </a:tr>
            </a:tbl>
          </a:graphicData>
        </a:graphic>
      </p:graphicFrame>
      <p:pic>
        <p:nvPicPr>
          <p:cNvPr id="8" name="Imagen 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3426" y="6021288"/>
            <a:ext cx="2381321" cy="712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1 Gráfico"/>
          <p:cNvGraphicFramePr>
            <a:graphicFrameLocks/>
          </p:cNvGraphicFramePr>
          <p:nvPr>
            <p:extLst>
              <p:ext uri="{D42A27DB-BD31-4B8C-83A1-F6EECF244321}">
                <p14:modId xmlns:p14="http://schemas.microsoft.com/office/powerpoint/2010/main" val="2366881296"/>
              </p:ext>
            </p:extLst>
          </p:nvPr>
        </p:nvGraphicFramePr>
        <p:xfrm>
          <a:off x="4268503" y="753671"/>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4" name="3 Rectángulo"/>
          <p:cNvSpPr/>
          <p:nvPr/>
        </p:nvSpPr>
        <p:spPr>
          <a:xfrm>
            <a:off x="5636798" y="182821"/>
            <a:ext cx="2516458" cy="55399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3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Exportaciones</a:t>
            </a:r>
            <a:endParaRPr lang="es-CL" sz="3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1" name="10 Rectángulo"/>
          <p:cNvSpPr/>
          <p:nvPr/>
        </p:nvSpPr>
        <p:spPr>
          <a:xfrm>
            <a:off x="1484715" y="182821"/>
            <a:ext cx="4572000" cy="307777"/>
          </a:xfrm>
          <a:prstGeom prst="rect">
            <a:avLst/>
          </a:prstGeom>
        </p:spPr>
        <p:txBody>
          <a:bodyPr>
            <a:spAutoFit/>
          </a:bodyPr>
          <a:lstStyle/>
          <a:p>
            <a:r>
              <a:rPr lang="es-CL" sz="1400" b="1" u="sng" dirty="0"/>
              <a:t>01-01-2015 A 27-07-2016</a:t>
            </a:r>
          </a:p>
        </p:txBody>
      </p:sp>
      <p:graphicFrame>
        <p:nvGraphicFramePr>
          <p:cNvPr id="10" name="9 Tabla"/>
          <p:cNvGraphicFramePr>
            <a:graphicFrameLocks noGrp="1"/>
          </p:cNvGraphicFramePr>
          <p:nvPr>
            <p:extLst>
              <p:ext uri="{D42A27DB-BD31-4B8C-83A1-F6EECF244321}">
                <p14:modId xmlns:p14="http://schemas.microsoft.com/office/powerpoint/2010/main" val="660720936"/>
              </p:ext>
            </p:extLst>
          </p:nvPr>
        </p:nvGraphicFramePr>
        <p:xfrm>
          <a:off x="5796136" y="3645024"/>
          <a:ext cx="2413000" cy="3048000"/>
        </p:xfrm>
        <a:graphic>
          <a:graphicData uri="http://schemas.openxmlformats.org/drawingml/2006/table">
            <a:tbl>
              <a:tblPr>
                <a:tableStyleId>{5C22544A-7EE6-4342-B048-85BDC9FD1C3A}</a:tableStyleId>
              </a:tblPr>
              <a:tblGrid>
                <a:gridCol w="1244500">
                  <a:extLst>
                    <a:ext uri="{9D8B030D-6E8A-4147-A177-3AD203B41FA5}">
                      <a16:colId xmlns:a16="http://schemas.microsoft.com/office/drawing/2014/main" val="20000"/>
                    </a:ext>
                  </a:extLst>
                </a:gridCol>
                <a:gridCol w="1168500">
                  <a:extLst>
                    <a:ext uri="{9D8B030D-6E8A-4147-A177-3AD203B41FA5}">
                      <a16:colId xmlns:a16="http://schemas.microsoft.com/office/drawing/2014/main" val="20001"/>
                    </a:ext>
                  </a:extLst>
                </a:gridCol>
              </a:tblGrid>
              <a:tr h="190500">
                <a:tc>
                  <a:txBody>
                    <a:bodyPr/>
                    <a:lstStyle/>
                    <a:p>
                      <a:pPr algn="ctr" fontAlgn="b"/>
                      <a:r>
                        <a:rPr lang="es-CL" sz="1100" u="none" strike="noStrike">
                          <a:effectLst/>
                        </a:rPr>
                        <a:t>Ejecutivo</a:t>
                      </a:r>
                      <a:endParaRPr lang="es-CL" sz="1100" b="1" i="0" u="none" strike="noStrike">
                        <a:solidFill>
                          <a:srgbClr val="000000"/>
                        </a:solidFill>
                        <a:effectLst/>
                        <a:latin typeface="Calibri"/>
                      </a:endParaRPr>
                    </a:p>
                  </a:txBody>
                  <a:tcPr marL="9525" marR="9525" marT="9525" marB="0" anchor="b"/>
                </a:tc>
                <a:tc>
                  <a:txBody>
                    <a:bodyPr/>
                    <a:lstStyle/>
                    <a:p>
                      <a:pPr algn="ctr" fontAlgn="b"/>
                      <a:r>
                        <a:rPr lang="es-CL" sz="1100" u="none" strike="noStrike">
                          <a:effectLst/>
                        </a:rPr>
                        <a:t>Exportaciones</a:t>
                      </a:r>
                      <a:endParaRPr lang="es-CL" sz="1100" b="1"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0"/>
                  </a:ext>
                </a:extLst>
              </a:tr>
              <a:tr h="190500">
                <a:tc>
                  <a:txBody>
                    <a:bodyPr/>
                    <a:lstStyle/>
                    <a:p>
                      <a:pPr algn="l" fontAlgn="b"/>
                      <a:r>
                        <a:rPr lang="es-CL" sz="1100" u="none" strike="noStrike">
                          <a:effectLst/>
                        </a:rPr>
                        <a:t>Alex Tapia </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7</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1"/>
                  </a:ext>
                </a:extLst>
              </a:tr>
              <a:tr h="190500">
                <a:tc>
                  <a:txBody>
                    <a:bodyPr/>
                    <a:lstStyle/>
                    <a:p>
                      <a:pPr algn="l" fontAlgn="b"/>
                      <a:r>
                        <a:rPr lang="es-CL" sz="1100" u="none" strike="noStrike">
                          <a:effectLst/>
                        </a:rPr>
                        <a:t>Claudia Morales</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6</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2"/>
                  </a:ext>
                </a:extLst>
              </a:tr>
              <a:tr h="190500">
                <a:tc>
                  <a:txBody>
                    <a:bodyPr/>
                    <a:lstStyle/>
                    <a:p>
                      <a:pPr algn="l" fontAlgn="b"/>
                      <a:r>
                        <a:rPr lang="es-CL" sz="1100" u="none" strike="noStrike">
                          <a:effectLst/>
                        </a:rPr>
                        <a:t>Rodrigo Domingo</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64</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3"/>
                  </a:ext>
                </a:extLst>
              </a:tr>
              <a:tr h="190500">
                <a:tc>
                  <a:txBody>
                    <a:bodyPr/>
                    <a:lstStyle/>
                    <a:p>
                      <a:pPr algn="l" fontAlgn="b"/>
                      <a:r>
                        <a:rPr lang="es-CL" sz="1100" u="none" strike="noStrike">
                          <a:effectLst/>
                        </a:rPr>
                        <a:t>Hector Hernandez</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30</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4"/>
                  </a:ext>
                </a:extLst>
              </a:tr>
              <a:tr h="190500">
                <a:tc>
                  <a:txBody>
                    <a:bodyPr/>
                    <a:lstStyle/>
                    <a:p>
                      <a:pPr algn="l" fontAlgn="b"/>
                      <a:r>
                        <a:rPr lang="es-CL" sz="1100" u="none" strike="noStrike">
                          <a:effectLst/>
                        </a:rPr>
                        <a:t>Jaime López</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208</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5"/>
                  </a:ext>
                </a:extLst>
              </a:tr>
              <a:tr h="190500">
                <a:tc>
                  <a:txBody>
                    <a:bodyPr/>
                    <a:lstStyle/>
                    <a:p>
                      <a:pPr algn="l" fontAlgn="b"/>
                      <a:r>
                        <a:rPr lang="es-CL" sz="1100" u="none" strike="noStrike">
                          <a:effectLst/>
                        </a:rPr>
                        <a:t>Jocelyn Silva</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26</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6"/>
                  </a:ext>
                </a:extLst>
              </a:tr>
              <a:tr h="190500">
                <a:tc>
                  <a:txBody>
                    <a:bodyPr/>
                    <a:lstStyle/>
                    <a:p>
                      <a:pPr algn="l" fontAlgn="b"/>
                      <a:r>
                        <a:rPr lang="es-CL" sz="1100" u="none" strike="noStrike">
                          <a:effectLst/>
                        </a:rPr>
                        <a:t>Maria Correa</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159</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7"/>
                  </a:ext>
                </a:extLst>
              </a:tr>
              <a:tr h="190500">
                <a:tc>
                  <a:txBody>
                    <a:bodyPr/>
                    <a:lstStyle/>
                    <a:p>
                      <a:pPr algn="l" fontAlgn="b"/>
                      <a:r>
                        <a:rPr lang="es-CL" sz="1100" u="none" strike="noStrike">
                          <a:effectLst/>
                        </a:rPr>
                        <a:t>Mauricio Baez</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302</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8"/>
                  </a:ext>
                </a:extLst>
              </a:tr>
              <a:tr h="190500">
                <a:tc>
                  <a:txBody>
                    <a:bodyPr/>
                    <a:lstStyle/>
                    <a:p>
                      <a:pPr algn="l" fontAlgn="b"/>
                      <a:r>
                        <a:rPr lang="es-CL" sz="1100" u="none" strike="noStrike">
                          <a:effectLst/>
                        </a:rPr>
                        <a:t>Moises Diaz</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73</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9"/>
                  </a:ext>
                </a:extLst>
              </a:tr>
              <a:tr h="190500">
                <a:tc>
                  <a:txBody>
                    <a:bodyPr/>
                    <a:lstStyle/>
                    <a:p>
                      <a:pPr algn="l" fontAlgn="b"/>
                      <a:r>
                        <a:rPr lang="es-CL" sz="1100" u="none" strike="noStrike">
                          <a:effectLst/>
                        </a:rPr>
                        <a:t>Andrés Hodson </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2</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0"/>
                  </a:ext>
                </a:extLst>
              </a:tr>
              <a:tr h="190500">
                <a:tc>
                  <a:txBody>
                    <a:bodyPr/>
                    <a:lstStyle/>
                    <a:p>
                      <a:pPr algn="l" fontAlgn="b"/>
                      <a:r>
                        <a:rPr lang="es-CL" sz="1100" u="none" strike="noStrike">
                          <a:effectLst/>
                        </a:rPr>
                        <a:t>Patricio Romero</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99</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1"/>
                  </a:ext>
                </a:extLst>
              </a:tr>
              <a:tr h="190500">
                <a:tc>
                  <a:txBody>
                    <a:bodyPr/>
                    <a:lstStyle/>
                    <a:p>
                      <a:pPr algn="l" fontAlgn="b"/>
                      <a:r>
                        <a:rPr lang="es-CL" sz="1100" u="none" strike="noStrike">
                          <a:effectLst/>
                        </a:rPr>
                        <a:t>Robinson Rios</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127</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2"/>
                  </a:ext>
                </a:extLst>
              </a:tr>
              <a:tr h="190500">
                <a:tc>
                  <a:txBody>
                    <a:bodyPr/>
                    <a:lstStyle/>
                    <a:p>
                      <a:pPr algn="l" fontAlgn="b"/>
                      <a:r>
                        <a:rPr lang="es-CL" sz="1100" u="none" strike="noStrike">
                          <a:effectLst/>
                        </a:rPr>
                        <a:t>Silvia Carreño</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78</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3"/>
                  </a:ext>
                </a:extLst>
              </a:tr>
              <a:tr h="190500">
                <a:tc>
                  <a:txBody>
                    <a:bodyPr/>
                    <a:lstStyle/>
                    <a:p>
                      <a:pPr algn="l" fontAlgn="b"/>
                      <a:r>
                        <a:rPr lang="es-CL" sz="1100" u="none" strike="noStrike">
                          <a:effectLst/>
                        </a:rPr>
                        <a:t>Cristian Tubi</a:t>
                      </a:r>
                      <a:endParaRPr lang="es-CL" sz="1100" b="0" i="0" u="none" strike="noStrike">
                        <a:solidFill>
                          <a:srgbClr val="000000"/>
                        </a:solidFill>
                        <a:effectLst/>
                        <a:latin typeface="Calibri"/>
                      </a:endParaRPr>
                    </a:p>
                  </a:txBody>
                  <a:tcPr marL="9525" marR="9525" marT="9525" marB="0" anchor="b"/>
                </a:tc>
                <a:tc>
                  <a:txBody>
                    <a:bodyPr/>
                    <a:lstStyle/>
                    <a:p>
                      <a:pPr algn="r" fontAlgn="b"/>
                      <a:r>
                        <a:rPr lang="es-CL" sz="1100" u="none" strike="noStrike">
                          <a:effectLst/>
                        </a:rPr>
                        <a:t>47</a:t>
                      </a:r>
                      <a:endParaRPr lang="es-CL" sz="11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14"/>
                  </a:ext>
                </a:extLst>
              </a:tr>
              <a:tr h="190500">
                <a:tc>
                  <a:txBody>
                    <a:bodyPr/>
                    <a:lstStyle/>
                    <a:p>
                      <a:pPr algn="l" fontAlgn="b"/>
                      <a:r>
                        <a:rPr lang="es-CL" sz="1100" u="none" strike="noStrike">
                          <a:effectLst/>
                        </a:rPr>
                        <a:t>Total</a:t>
                      </a:r>
                      <a:endParaRPr lang="es-CL" sz="1100" b="1" i="0" u="none" strike="noStrike">
                        <a:solidFill>
                          <a:srgbClr val="000000"/>
                        </a:solidFill>
                        <a:effectLst/>
                        <a:latin typeface="Calibri"/>
                      </a:endParaRPr>
                    </a:p>
                  </a:txBody>
                  <a:tcPr marL="9525" marR="9525" marT="9525" marB="0" anchor="b"/>
                </a:tc>
                <a:tc>
                  <a:txBody>
                    <a:bodyPr/>
                    <a:lstStyle/>
                    <a:p>
                      <a:pPr algn="r" fontAlgn="b"/>
                      <a:r>
                        <a:rPr lang="es-CL" sz="1100" u="none" strike="noStrike" dirty="0">
                          <a:effectLst/>
                        </a:rPr>
                        <a:t>1228</a:t>
                      </a:r>
                      <a:endParaRPr lang="es-CL" sz="1100" b="1"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15"/>
                  </a:ext>
                </a:extLst>
              </a:tr>
            </a:tbl>
          </a:graphicData>
        </a:graphic>
      </p:graphicFrame>
      <p:sp>
        <p:nvSpPr>
          <p:cNvPr id="14" name="13 CuadroTexto"/>
          <p:cNvSpPr txBox="1"/>
          <p:nvPr/>
        </p:nvSpPr>
        <p:spPr>
          <a:xfrm>
            <a:off x="5868144" y="3358956"/>
            <a:ext cx="2053767" cy="307777"/>
          </a:xfrm>
          <a:prstGeom prst="rect">
            <a:avLst/>
          </a:prstGeom>
          <a:noFill/>
        </p:spPr>
        <p:txBody>
          <a:bodyPr wrap="none" rtlCol="0">
            <a:spAutoFit/>
          </a:bodyPr>
          <a:lstStyle/>
          <a:p>
            <a:r>
              <a:rPr lang="es-CL" sz="1400" b="1" u="sng" dirty="0"/>
              <a:t>01-01-2016 A 27-07-2017</a:t>
            </a:r>
          </a:p>
        </p:txBody>
      </p:sp>
      <p:graphicFrame>
        <p:nvGraphicFramePr>
          <p:cNvPr id="15" name="5 Gráfico"/>
          <p:cNvGraphicFramePr>
            <a:graphicFrameLocks/>
          </p:cNvGraphicFramePr>
          <p:nvPr>
            <p:extLst>
              <p:ext uri="{D42A27DB-BD31-4B8C-83A1-F6EECF244321}">
                <p14:modId xmlns:p14="http://schemas.microsoft.com/office/powerpoint/2010/main" val="2992683447"/>
              </p:ext>
            </p:extLst>
          </p:nvPr>
        </p:nvGraphicFramePr>
        <p:xfrm>
          <a:off x="1095779" y="3815926"/>
          <a:ext cx="4572000" cy="2743200"/>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2492896"/>
            <a:ext cx="7583760" cy="1362075"/>
          </a:xfrm>
        </p:spPr>
        <p:txBody>
          <a:bodyPr>
            <a:normAutofit fontScale="90000"/>
          </a:bodyPr>
          <a:lstStyle/>
          <a:p>
            <a:r>
              <a:rPr lang="es-ES" sz="5400" dirty="0"/>
              <a:t>FORTALEZAS Y DEBILIDADES</a:t>
            </a:r>
          </a:p>
        </p:txBody>
      </p:sp>
      <p:pic>
        <p:nvPicPr>
          <p:cNvPr id="3"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0625" y="5517232"/>
            <a:ext cx="391477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2" name="Picture 2" descr="Resultado de imagen para operaciones comercio exterio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11560" y="4077072"/>
            <a:ext cx="2913056" cy="22768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838200" y="1524000"/>
            <a:ext cx="4267200" cy="4297363"/>
          </a:xfrm>
        </p:spPr>
        <p:txBody>
          <a:bodyPr/>
          <a:lstStyle/>
          <a:p>
            <a:r>
              <a:rPr lang="es-ES" sz="2000" b="1" dirty="0"/>
              <a:t>Grato ambiente Laboral y estructural</a:t>
            </a:r>
          </a:p>
          <a:p>
            <a:r>
              <a:rPr lang="es-ES" sz="2000" b="1" dirty="0"/>
              <a:t>Capacidad para trabajar bajo presión</a:t>
            </a:r>
          </a:p>
          <a:p>
            <a:r>
              <a:rPr lang="es-ES" sz="2000" b="1" dirty="0"/>
              <a:t>Profesionalismo</a:t>
            </a:r>
          </a:p>
          <a:p>
            <a:r>
              <a:rPr lang="es-ES" sz="2000" b="1" dirty="0"/>
              <a:t>Conocimiento técnico aceptable para el desempeño de funciones</a:t>
            </a:r>
          </a:p>
          <a:p>
            <a:r>
              <a:rPr lang="es-ES" sz="2000" b="1" dirty="0"/>
              <a:t>Empatía con el cliente</a:t>
            </a:r>
          </a:p>
          <a:p>
            <a:r>
              <a:rPr lang="es-ES" sz="2000" b="1" dirty="0"/>
              <a:t>Buena relación con superiores directos</a:t>
            </a:r>
          </a:p>
          <a:p>
            <a:r>
              <a:rPr lang="es-ES" sz="2000" b="1" dirty="0"/>
              <a:t>Buena relación con sucursales </a:t>
            </a:r>
          </a:p>
          <a:p>
            <a:pPr marL="0" indent="0">
              <a:buNone/>
            </a:pPr>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dirty="0"/>
          </a:p>
          <a:p>
            <a:pPr lvl="1"/>
            <a:endParaRPr lang="es-ES" dirty="0"/>
          </a:p>
        </p:txBody>
      </p:sp>
      <p:sp>
        <p:nvSpPr>
          <p:cNvPr id="6" name="5 Rectángulo"/>
          <p:cNvSpPr/>
          <p:nvPr/>
        </p:nvSpPr>
        <p:spPr>
          <a:xfrm>
            <a:off x="1331640" y="188640"/>
            <a:ext cx="3082639" cy="923330"/>
          </a:xfrm>
          <a:prstGeom prst="rect">
            <a:avLst/>
          </a:prstGeom>
          <a:noFill/>
        </p:spPr>
        <p:txBody>
          <a:bodyPr wrap="none" lIns="91440" tIns="45720" rIns="91440" bIns="45720">
            <a:spAutoFit/>
          </a:bodyPr>
          <a:lstStyle/>
          <a:p>
            <a:pPr algn="ctr"/>
            <a:r>
              <a:rPr lang="es-E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Fortalezas</a:t>
            </a:r>
            <a:endParaRPr lang="es-E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7" name="AutoShape 4" descr="Resultado de imagen para fortaleza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pic>
        <p:nvPicPr>
          <p:cNvPr id="1126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0112" y="1484784"/>
            <a:ext cx="3375818" cy="3375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0" name="Picture 6"/>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042743" y="5445224"/>
            <a:ext cx="3913187" cy="1169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8786" y="5517232"/>
            <a:ext cx="391477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Rectángulo"/>
          <p:cNvSpPr/>
          <p:nvPr/>
        </p:nvSpPr>
        <p:spPr>
          <a:xfrm>
            <a:off x="733428" y="332656"/>
            <a:ext cx="3558988" cy="1754326"/>
          </a:xfrm>
          <a:prstGeom prst="rect">
            <a:avLst/>
          </a:prstGeom>
          <a:noFill/>
        </p:spPr>
        <p:txBody>
          <a:bodyPr wrap="none" lIns="91440" tIns="45720" rIns="91440" bIns="45720">
            <a:spAutoFit/>
          </a:bodyPr>
          <a:lstStyle/>
          <a:p>
            <a:pPr algn="ctr"/>
            <a:r>
              <a:rPr lang="es-E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Debilidades</a:t>
            </a:r>
          </a:p>
          <a:p>
            <a:pPr algn="ctr"/>
            <a:endParaRPr lang="es-E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9217"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7938" y="1844824"/>
            <a:ext cx="3116470" cy="30073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Content Placeholder 2"/>
          <p:cNvSpPr>
            <a:spLocks noGrp="1"/>
          </p:cNvSpPr>
          <p:nvPr>
            <p:ph idx="1"/>
            <p:custDataLst>
              <p:tags r:id="rId1"/>
            </p:custDataLst>
          </p:nvPr>
        </p:nvSpPr>
        <p:spPr>
          <a:xfrm>
            <a:off x="838200" y="1524000"/>
            <a:ext cx="4267200" cy="4297363"/>
          </a:xfrm>
        </p:spPr>
        <p:txBody>
          <a:bodyPr>
            <a:normAutofit fontScale="92500" lnSpcReduction="10000"/>
          </a:bodyPr>
          <a:lstStyle/>
          <a:p>
            <a:r>
              <a:rPr lang="es-ES" sz="2000" b="1" dirty="0"/>
              <a:t>Falta de cursos de capacitación para potenciar habilidades y conocimientos del departamento.</a:t>
            </a:r>
          </a:p>
          <a:p>
            <a:r>
              <a:rPr lang="es-ES" sz="2000" b="1" dirty="0"/>
              <a:t>Mayores beneficios por parte de la empresa. </a:t>
            </a:r>
          </a:p>
          <a:p>
            <a:r>
              <a:rPr lang="es-ES" sz="2000" b="1" dirty="0"/>
              <a:t>Falta de motivación por parte de alta dirección para el logro de objetivos.</a:t>
            </a:r>
          </a:p>
          <a:p>
            <a:r>
              <a:rPr lang="es-ES" sz="2000" b="1" dirty="0"/>
              <a:t>Falta de actividades extra programáticas a fin de estrechar lazos con resto de departamentos y sucursales.</a:t>
            </a:r>
          </a:p>
          <a:p>
            <a:r>
              <a:rPr lang="es-ES" sz="2000" b="1" dirty="0"/>
              <a:t>Fortalecer salud mental de trabajador, con asistencia externa para control de stress laboral.</a:t>
            </a:r>
          </a:p>
          <a:p>
            <a:pPr marL="0" indent="0">
              <a:buNone/>
            </a:pPr>
            <a:r>
              <a:rPr lang="es-ES" sz="2000" b="1" dirty="0"/>
              <a:t> </a:t>
            </a:r>
          </a:p>
          <a:p>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dirty="0"/>
          </a:p>
          <a:p>
            <a:pPr lvl="1"/>
            <a:endParaRPr lang="es-ES" dirty="0"/>
          </a:p>
        </p:txBody>
      </p:sp>
    </p:spTree>
    <p:extLst>
      <p:ext uri="{BB962C8B-B14F-4D97-AF65-F5344CB8AC3E}">
        <p14:creationId xmlns:p14="http://schemas.microsoft.com/office/powerpoint/2010/main" val="7639079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1111813" y="3237137"/>
            <a:ext cx="7566110" cy="1754326"/>
          </a:xfrm>
          <a:prstGeom prst="rect">
            <a:avLst/>
          </a:prstGeom>
          <a:noFill/>
        </p:spPr>
        <p:txBody>
          <a:bodyPr wrap="none" lIns="91440" tIns="45720" rIns="91440" bIns="45720">
            <a:spAutoFit/>
          </a:bodyPr>
          <a:lstStyle/>
          <a:p>
            <a:pPr algn="ctr"/>
            <a:r>
              <a:rPr lang="es-ES" sz="5400" b="1" cap="none" spc="0" dirty="0">
                <a:ln w="10541" cmpd="sng">
                  <a:solidFill>
                    <a:srgbClr val="7D7D7D">
                      <a:tint val="100000"/>
                      <a:shade val="100000"/>
                      <a:satMod val="110000"/>
                    </a:srgbClr>
                  </a:solidFill>
                  <a:prstDash val="solid"/>
                </a:ln>
                <a:effectLst/>
              </a:rPr>
              <a:t>Problemas que afectan  </a:t>
            </a:r>
          </a:p>
          <a:p>
            <a:pPr algn="ctr"/>
            <a:r>
              <a:rPr lang="es-ES" sz="5400" b="1" dirty="0">
                <a:ln w="10541" cmpd="sng">
                  <a:solidFill>
                    <a:srgbClr val="7D7D7D">
                      <a:tint val="100000"/>
                      <a:shade val="100000"/>
                      <a:satMod val="110000"/>
                    </a:srgbClr>
                  </a:solidFill>
                  <a:prstDash val="solid"/>
                </a:ln>
              </a:rPr>
              <a:t>Gestión de departamento</a:t>
            </a:r>
            <a:endParaRPr lang="es-ES" sz="5400" b="1" cap="none" spc="0" dirty="0">
              <a:ln w="10541" cmpd="sng">
                <a:solidFill>
                  <a:srgbClr val="7D7D7D">
                    <a:tint val="100000"/>
                    <a:shade val="100000"/>
                    <a:satMod val="110000"/>
                  </a:srgbClr>
                </a:solidFill>
                <a:prstDash val="solid"/>
              </a:ln>
              <a:effectLst/>
            </a:endParaRPr>
          </a:p>
        </p:txBody>
      </p:sp>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6467" y="332656"/>
            <a:ext cx="4286250"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252766" y="5517232"/>
            <a:ext cx="3913187" cy="1169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3" name="Rectangle 3"/>
          <p:cNvSpPr>
            <a:spLocks noGrp="1" noChangeArrowheads="1"/>
          </p:cNvSpPr>
          <p:nvPr>
            <p:ph type="body" sz="half" idx="2"/>
            <p:custDataLst>
              <p:tags r:id="rId2"/>
            </p:custDataLst>
          </p:nvPr>
        </p:nvSpPr>
        <p:spPr>
          <a:xfrm>
            <a:off x="971600" y="260648"/>
            <a:ext cx="7920880" cy="6480720"/>
          </a:xfrm>
        </p:spPr>
        <p:txBody>
          <a:bodyPr>
            <a:normAutofit/>
          </a:bodyPr>
          <a:lstStyle/>
          <a:p>
            <a:r>
              <a:rPr lang="es-CL" sz="1800" b="1" u="sng" dirty="0"/>
              <a:t>Retraso en retiro y envío de guías aéreas en Aeropuerto</a:t>
            </a:r>
            <a:endParaRPr lang="es-CL" sz="1800" dirty="0"/>
          </a:p>
          <a:p>
            <a:pPr marL="0" indent="0">
              <a:buNone/>
            </a:pPr>
            <a:r>
              <a:rPr lang="es-CL" sz="1800" dirty="0"/>
              <a:t>Sucursal de aeropuerto demora hasta 48 horas, desde fecha de solicitud, en envió de documentos, lo que retrasa tramitación y presentación de declaración ante Aduana, provocando importantes reclamos por parte de clientes.</a:t>
            </a:r>
          </a:p>
          <a:p>
            <a:pPr marL="0" indent="0">
              <a:buNone/>
            </a:pPr>
            <a:endParaRPr lang="es-CL" sz="1800" dirty="0"/>
          </a:p>
          <a:p>
            <a:r>
              <a:rPr lang="es-ES" sz="1800" b="1" u="sng" dirty="0"/>
              <a:t>Retraso en Facturación de carpetas</a:t>
            </a:r>
          </a:p>
          <a:p>
            <a:pPr marL="0" indent="0">
              <a:buNone/>
            </a:pPr>
            <a:r>
              <a:rPr lang="es-ES" sz="1800" dirty="0"/>
              <a:t>Retraso en algunos casos, de mas de 20 días desde fecha de retiro de cargas, en facturación de operaciones, lo cual nos produce constantes problemas con cliente, dado que retrasa su proceso de costeo.</a:t>
            </a:r>
          </a:p>
          <a:p>
            <a:pPr marL="0" indent="0">
              <a:buNone/>
            </a:pPr>
            <a:endParaRPr lang="es-ES" sz="1800" dirty="0"/>
          </a:p>
          <a:p>
            <a:r>
              <a:rPr lang="es-CL" sz="1800" b="1" u="sng" dirty="0"/>
              <a:t>Carpetas no llegan desde aeropuerto con documentos originales en su interior</a:t>
            </a:r>
          </a:p>
          <a:p>
            <a:pPr marL="0" indent="0">
              <a:buNone/>
            </a:pPr>
            <a:r>
              <a:rPr lang="es-ES" sz="1800" dirty="0"/>
              <a:t>Carpetas llegan, desde sucursal de aeropuerto, sin documentos originales retirados desde embarcadores en su interior, lo cual puede provocar importantes prejuicios a Agencia de Aduanas, en caso de aforo documental por parte de Aduana.</a:t>
            </a:r>
          </a:p>
          <a:p>
            <a:pPr marL="0" indent="0">
              <a:buNone/>
            </a:pPr>
            <a:endParaRPr lang="es-ES" sz="1800" dirty="0"/>
          </a:p>
          <a:p>
            <a:r>
              <a:rPr lang="es-CL" sz="1800" b="1" u="sng" dirty="0"/>
              <a:t>Problemas de entrega con compañía de transportes Doña Blanca</a:t>
            </a:r>
            <a:endParaRPr lang="es-ES" sz="1800" b="1" u="sng" dirty="0"/>
          </a:p>
          <a:p>
            <a:pPr marL="0" indent="0">
              <a:buNone/>
            </a:pPr>
            <a:r>
              <a:rPr lang="es-ES" sz="1800" dirty="0"/>
              <a:t>Falta de comunicación por parte de empresa de transporte, en cuanto a fechas y horarios de entregas de cargas retiradas de puerto, lo que provoca reclamos y costos adicionales clientes.</a:t>
            </a:r>
          </a:p>
          <a:p>
            <a:pPr marL="0" indent="0">
              <a:buNone/>
            </a:pPr>
            <a:endParaRPr lang="es-ES" sz="1800" dirty="0"/>
          </a:p>
          <a:p>
            <a:pPr marL="0" indent="0">
              <a:buNone/>
            </a:pPr>
            <a:endParaRPr lang="es-ES" sz="1800" dirty="0"/>
          </a:p>
          <a:p>
            <a:pPr marL="0" indent="0">
              <a:buNone/>
            </a:pPr>
            <a:endParaRPr lang="es-ES" sz="1800" dirty="0"/>
          </a:p>
          <a:p>
            <a:pPr marL="0" indent="0">
              <a:buNone/>
            </a:pPr>
            <a:endParaRPr lang="es-ES" sz="1800" dirty="0"/>
          </a:p>
          <a:p>
            <a:pPr marL="0" indent="0">
              <a:buNone/>
            </a:pPr>
            <a:endParaRPr lang="es-ES" sz="1800" dirty="0"/>
          </a:p>
          <a:p>
            <a:pPr marL="0" indent="0">
              <a:buNone/>
            </a:pPr>
            <a:endParaRPr lang="es-ES" sz="1800" dirty="0"/>
          </a:p>
          <a:p>
            <a:pPr marL="0" indent="0">
              <a:buNone/>
            </a:pPr>
            <a:endParaRPr lang="es-ES" sz="1800" dirty="0"/>
          </a:p>
        </p:txBody>
      </p:sp>
      <p:pic>
        <p:nvPicPr>
          <p:cNvPr id="13314"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036072" y="5933605"/>
            <a:ext cx="3107928" cy="929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custDataLst>
              <p:tags r:id="rId2"/>
            </p:custDataLst>
          </p:nvPr>
        </p:nvSpPr>
        <p:spPr>
          <a:xfrm>
            <a:off x="971600" y="260648"/>
            <a:ext cx="7920880" cy="648072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0" lang="es-ES"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0" lang="es-ES"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0" lang="es-ES"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0" lang="es-ES"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9pPr>
          </a:lstStyle>
          <a:p>
            <a:r>
              <a:rPr lang="es-CL" sz="1800" b="1" u="sng" dirty="0"/>
              <a:t>Retraso en emisión de cheque de devolución de cuentas corrientes a clientes</a:t>
            </a:r>
          </a:p>
          <a:p>
            <a:pPr marL="0" indent="0">
              <a:buNone/>
            </a:pPr>
            <a:r>
              <a:rPr lang="es-CL" sz="1800" dirty="0"/>
              <a:t>Demoras, en algunos casos, de mas de 3 meses, en emisión de cheques por saldo a favor de cliente en cuenta corriente, lo que provoca molestias y constantes reclamos hacia ejecutivo.</a:t>
            </a:r>
          </a:p>
          <a:p>
            <a:pPr marL="0" indent="0">
              <a:buNone/>
            </a:pPr>
            <a:endParaRPr lang="es-CL" sz="1800" dirty="0"/>
          </a:p>
          <a:p>
            <a:r>
              <a:rPr lang="es-CL" sz="1800" b="1" u="sng" dirty="0"/>
              <a:t>Problemas técnicos con impresoras</a:t>
            </a:r>
          </a:p>
          <a:p>
            <a:pPr marL="0" indent="0">
              <a:buFont typeface="Arial" pitchFamily="34" charset="0"/>
              <a:buNone/>
            </a:pPr>
            <a:r>
              <a:rPr lang="es-CL" sz="1800" dirty="0"/>
              <a:t>Fallas constantes de impresora y poca rapidez en envió de tóner por parte de proveedor, lo que afecta gestión y operatividad del departamento de operaciones.</a:t>
            </a:r>
          </a:p>
          <a:p>
            <a:pPr marL="0" indent="0">
              <a:buFont typeface="Arial" pitchFamily="34" charset="0"/>
              <a:buNone/>
            </a:pPr>
            <a:endParaRPr lang="es-CL" sz="1800" dirty="0"/>
          </a:p>
          <a:p>
            <a:r>
              <a:rPr lang="es-CL" sz="1800" b="1" u="sng" dirty="0"/>
              <a:t>Reclamo de clientes por retraso en entregas de facturas de agencia</a:t>
            </a:r>
          </a:p>
          <a:p>
            <a:pPr marL="0" indent="0">
              <a:buNone/>
            </a:pPr>
            <a:r>
              <a:rPr lang="es-CL" sz="1800" dirty="0"/>
              <a:t>Demora, por parte de mensajería, en entrega de facturas, lo que provoca </a:t>
            </a:r>
          </a:p>
          <a:p>
            <a:pPr marL="0" indent="0">
              <a:buNone/>
            </a:pPr>
            <a:r>
              <a:rPr lang="es-CL" sz="1800" dirty="0"/>
              <a:t>Reclamos de clientes, por que les significa tener problemas con su departamento de contabilidad</a:t>
            </a:r>
          </a:p>
          <a:p>
            <a:pPr marL="0" indent="0">
              <a:buFont typeface="Arial" pitchFamily="34" charset="0"/>
              <a:buNone/>
            </a:pPr>
            <a:endParaRPr lang="es-CL" sz="1800" dirty="0"/>
          </a:p>
          <a:p>
            <a:pPr marL="0" indent="0">
              <a:buFont typeface="Arial" pitchFamily="34" charset="0"/>
              <a:buNone/>
            </a:pPr>
            <a:endParaRPr lang="es-CL" sz="1800" dirty="0"/>
          </a:p>
          <a:p>
            <a:pPr marL="0" indent="0">
              <a:buFont typeface="Arial" pitchFamily="34" charset="0"/>
              <a:buNone/>
            </a:pPr>
            <a:endParaRPr lang="es-CL" sz="1800" dirty="0"/>
          </a:p>
          <a:p>
            <a:pPr marL="0" indent="0">
              <a:buFont typeface="Arial" pitchFamily="34" charset="0"/>
              <a:buNone/>
            </a:pPr>
            <a:endParaRPr lang="es-CL" sz="1800" dirty="0"/>
          </a:p>
        </p:txBody>
      </p:sp>
      <p:pic>
        <p:nvPicPr>
          <p:cNvPr id="14338"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940152" y="5733256"/>
            <a:ext cx="3035920" cy="907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574549" y="6093296"/>
            <a:ext cx="2597804" cy="776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5295" y="2969178"/>
            <a:ext cx="5675407" cy="2985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Rectángulo"/>
          <p:cNvSpPr/>
          <p:nvPr/>
        </p:nvSpPr>
        <p:spPr>
          <a:xfrm>
            <a:off x="4067944" y="1827033"/>
            <a:ext cx="2078813" cy="1169551"/>
          </a:xfrm>
          <a:prstGeom prst="rect">
            <a:avLst/>
          </a:prstGeom>
          <a:noFill/>
        </p:spPr>
        <p:txBody>
          <a:bodyPr wrap="square" lIns="91440" tIns="45720" rIns="91440" bIns="45720">
            <a:spAutoFit/>
          </a:bodyPr>
          <a:lstStyle/>
          <a:p>
            <a:pPr algn="ctr"/>
            <a:r>
              <a:rPr lang="es-ES" sz="7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FIN</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ags/tag4.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5.xml><?xml version="1.0" encoding="utf-8"?>
<p:tagLst xmlns:a="http://schemas.openxmlformats.org/drawingml/2006/main" xmlns:r="http://schemas.openxmlformats.org/officeDocument/2006/relationships" xmlns:p="http://schemas.openxmlformats.org/presentationml/2006/main">
  <p:tag name="DVSHAPEID" val="InkrlxYPS4jAzciXk8ToAM"/>
</p:tagLst>
</file>

<file path=ppt/tags/tag6.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7.xml><?xml version="1.0" encoding="utf-8"?>
<p:tagLst xmlns:a="http://schemas.openxmlformats.org/drawingml/2006/main" xmlns:r="http://schemas.openxmlformats.org/officeDocument/2006/relationships" xmlns:p="http://schemas.openxmlformats.org/presentationml/2006/main">
  <p:tag name="DVSECTIONID" val="CdIAG7WhWjupCZ4n8F2Kse"/>
</p:tagLst>
</file>

<file path=ppt/tags/tag8.xml><?xml version="1.0" encoding="utf-8"?>
<p:tagLst xmlns:a="http://schemas.openxmlformats.org/drawingml/2006/main" xmlns:r="http://schemas.openxmlformats.org/officeDocument/2006/relationships" xmlns:p="http://schemas.openxmlformats.org/presentationml/2006/main">
  <p:tag name="DVSHAPEID" val="Nt3NLyN5bG9MX84Ywq40Qo"/>
</p:tagLst>
</file>

<file path=ppt/tags/tag9.xml><?xml version="1.0" encoding="utf-8"?>
<p:tagLst xmlns:a="http://schemas.openxmlformats.org/drawingml/2006/main" xmlns:r="http://schemas.openxmlformats.org/officeDocument/2006/relationships" xmlns:p="http://schemas.openxmlformats.org/presentationml/2006/main">
  <p:tag name="DVSHAPEID" val="Nt3NLyN5bG9MX84Ywq40Qo"/>
</p:tagLst>
</file>

<file path=ppt/tags/tag10.xml><?xml version="1.0" encoding="utf-8"?>
<p:tagLst xmlns:a="http://schemas.openxmlformats.org/drawingml/2006/main" xmlns:r="http://schemas.openxmlformats.org/officeDocument/2006/relationships" xmlns:p="http://schemas.openxmlformats.org/presentationml/2006/main">
  <p:tag name="DVSECTIONID" val="FpChuQ9mrn7ncHkUb4wJDg"/>
</p:tagLst>
</file>

<file path=ppt/tags/tag11.xml><?xml version="1.0" encoding="utf-8"?>
<p:tagLst xmlns:a="http://schemas.openxmlformats.org/drawingml/2006/main" xmlns:r="http://schemas.openxmlformats.org/officeDocument/2006/relationships" xmlns:p="http://schemas.openxmlformats.org/presentationml/2006/main">
  <p:tag name="DVSECTIONID" val="HsVeI2TwAzQM9S4tQjLvMM"/>
</p:tagLst>
</file>

<file path=ppt/tags/tag12.xml><?xml version="1.0" encoding="utf-8"?>
<p:tagLst xmlns:a="http://schemas.openxmlformats.org/drawingml/2006/main" xmlns:r="http://schemas.openxmlformats.org/officeDocument/2006/relationships" xmlns:p="http://schemas.openxmlformats.org/presentationml/2006/main">
  <p:tag name="DVSHAPEID" val="zRE8H4Cw6MhrnQZNFfxntk"/>
</p:tagLst>
</file>

<file path=ppt/tags/tag13.xml><?xml version="1.0" encoding="utf-8"?>
<p:tagLst xmlns:a="http://schemas.openxmlformats.org/drawingml/2006/main" xmlns:r="http://schemas.openxmlformats.org/officeDocument/2006/relationships" xmlns:p="http://schemas.openxmlformats.org/presentationml/2006/main">
  <p:tag name="DVSECTIONID" val="bORDfvhHahmpDFmvtYCcVK"/>
</p:tagLst>
</file>

<file path=ppt/tags/tag14.xml><?xml version="1.0" encoding="utf-8"?>
<p:tagLst xmlns:a="http://schemas.openxmlformats.org/drawingml/2006/main" xmlns:r="http://schemas.openxmlformats.org/officeDocument/2006/relationships" xmlns:p="http://schemas.openxmlformats.org/presentationml/2006/main">
  <p:tag name="DVSHAPEID" val="zRE8H4Cw6MhrnQZNFfxntk"/>
</p:tagLst>
</file>

<file path=ppt/tags/tag15.xml><?xml version="1.0" encoding="utf-8"?>
<p:tagLst xmlns:a="http://schemas.openxmlformats.org/drawingml/2006/main" xmlns:r="http://schemas.openxmlformats.org/officeDocument/2006/relationships" xmlns:p="http://schemas.openxmlformats.org/presentationml/2006/main">
  <p:tag name="DVSECTIONID" val="Unk8vjtC9q0JAXtyxsX2O5"/>
</p:tagLst>
</file>

<file path=ppt/theme/theme1.xml><?xml version="1.0" encoding="utf-8"?>
<a:theme xmlns:a="http://schemas.openxmlformats.org/drawingml/2006/main" name="Entrenamient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1149</Words>
  <Application>Microsoft Office PowerPoint</Application>
  <PresentationFormat>Presentación en pantalla (4:3)</PresentationFormat>
  <Paragraphs>255</Paragraphs>
  <Slides>12</Slides>
  <Notes>11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12</vt:i4>
      </vt:variant>
    </vt:vector>
  </HeadingPairs>
  <TitlesOfParts>
    <vt:vector size="16" baseType="lpstr">
      <vt:lpstr>Arial</vt:lpstr>
      <vt:lpstr>Calibri</vt:lpstr>
      <vt:lpstr>Georgia</vt:lpstr>
      <vt:lpstr>Entrenamiento</vt:lpstr>
      <vt:lpstr>Revisión Gerencial 2017  OPERACIONES </vt:lpstr>
      <vt:lpstr>Temas a tratar:</vt:lpstr>
      <vt:lpstr>Presentación de PowerPoint</vt:lpstr>
      <vt:lpstr>Presentación de PowerPoint</vt:lpstr>
      <vt:lpstr>Presentación de PowerPoint</vt:lpstr>
      <vt:lpstr>FORTALEZAS Y DEBILIDADES</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2017-09-03T22:48:02Z</dcterms:created>
  <dcterms:modified xsi:type="dcterms:W3CDTF">2017-09-04T20:30:29Z</dcterms:modified>
</cp:coreProperties>
</file>