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9" r:id="rId1"/>
    <p:sldMasterId id="2147484205" r:id="rId2"/>
  </p:sldMasterIdLst>
  <p:notesMasterIdLst>
    <p:notesMasterId r:id="rId14"/>
  </p:notesMasterIdLst>
  <p:handoutMasterIdLst>
    <p:handoutMasterId r:id="rId15"/>
  </p:handoutMasterIdLst>
  <p:sldIdLst>
    <p:sldId id="259" r:id="rId3"/>
    <p:sldId id="261" r:id="rId4"/>
    <p:sldId id="281" r:id="rId5"/>
    <p:sldId id="282" r:id="rId6"/>
    <p:sldId id="283" r:id="rId7"/>
    <p:sldId id="286" r:id="rId8"/>
    <p:sldId id="272" r:id="rId9"/>
    <p:sldId id="287" r:id="rId10"/>
    <p:sldId id="267" r:id="rId11"/>
    <p:sldId id="270" r:id="rId12"/>
    <p:sldId id="275" r:id="rId13"/>
  </p:sldIdLst>
  <p:sldSz cx="9144000" cy="6858000" type="screen4x3"/>
  <p:notesSz cx="7010400" cy="1112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504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0B6D9C-A142-4ED5-9971-E0FAF1EDB9FC}" v="39" dt="2025-04-07T21:15:50.230"/>
  </p1510:revLst>
</p1510:revInfo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93" d="100"/>
          <a:sy n="93" d="100"/>
        </p:scale>
        <p:origin x="226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3504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ime Lopez" userId="977cd65e-30da-4137-96e6-6b68e43d2a2a" providerId="ADAL" clId="{B80B6D9C-A142-4ED5-9971-E0FAF1EDB9FC}"/>
    <pc:docChg chg="undo redo custSel modSld modMainMaster">
      <pc:chgData name="Jaime Lopez" userId="977cd65e-30da-4137-96e6-6b68e43d2a2a" providerId="ADAL" clId="{B80B6D9C-A142-4ED5-9971-E0FAF1EDB9FC}" dt="2025-04-07T21:15:50.230" v="183" actId="14100"/>
      <pc:docMkLst>
        <pc:docMk/>
      </pc:docMkLst>
      <pc:sldChg chg="modSp">
        <pc:chgData name="Jaime Lopez" userId="977cd65e-30da-4137-96e6-6b68e43d2a2a" providerId="ADAL" clId="{B80B6D9C-A142-4ED5-9971-E0FAF1EDB9FC}" dt="2025-04-07T17:44:41.671" v="35" actId="14100"/>
        <pc:sldMkLst>
          <pc:docMk/>
          <pc:sldMk cId="0" sldId="259"/>
        </pc:sldMkLst>
        <pc:picChg chg="mod">
          <ac:chgData name="Jaime Lopez" userId="977cd65e-30da-4137-96e6-6b68e43d2a2a" providerId="ADAL" clId="{B80B6D9C-A142-4ED5-9971-E0FAF1EDB9FC}" dt="2025-04-07T17:44:41.671" v="35" actId="14100"/>
          <ac:picMkLst>
            <pc:docMk/>
            <pc:sldMk cId="0" sldId="259"/>
            <ac:picMk id="1026" creationId="{00000000-0000-0000-0000-000000000000}"/>
          </ac:picMkLst>
        </pc:picChg>
      </pc:sldChg>
      <pc:sldChg chg="modSp">
        <pc:chgData name="Jaime Lopez" userId="977cd65e-30da-4137-96e6-6b68e43d2a2a" providerId="ADAL" clId="{B80B6D9C-A142-4ED5-9971-E0FAF1EDB9FC}" dt="2025-04-07T17:36:02.122" v="4"/>
        <pc:sldMkLst>
          <pc:docMk/>
          <pc:sldMk cId="0" sldId="261"/>
        </pc:sldMkLst>
        <pc:spChg chg="mod">
          <ac:chgData name="Jaime Lopez" userId="977cd65e-30da-4137-96e6-6b68e43d2a2a" providerId="ADAL" clId="{B80B6D9C-A142-4ED5-9971-E0FAF1EDB9FC}" dt="2025-04-07T17:36:02.122" v="4"/>
          <ac:spMkLst>
            <pc:docMk/>
            <pc:sldMk cId="0" sldId="261"/>
            <ac:spMk id="5" creationId="{00000000-0000-0000-0000-000000000000}"/>
          </ac:spMkLst>
        </pc:spChg>
      </pc:sldChg>
      <pc:sldChg chg="addSp delSp modSp mod">
        <pc:chgData name="Jaime Lopez" userId="977cd65e-30da-4137-96e6-6b68e43d2a2a" providerId="ADAL" clId="{B80B6D9C-A142-4ED5-9971-E0FAF1EDB9FC}" dt="2025-04-07T17:40:08.332" v="18" actId="1076"/>
        <pc:sldMkLst>
          <pc:docMk/>
          <pc:sldMk cId="0" sldId="267"/>
        </pc:sldMkLst>
        <pc:spChg chg="mod">
          <ac:chgData name="Jaime Lopez" userId="977cd65e-30da-4137-96e6-6b68e43d2a2a" providerId="ADAL" clId="{B80B6D9C-A142-4ED5-9971-E0FAF1EDB9FC}" dt="2025-04-07T17:40:08.332" v="18" actId="1076"/>
          <ac:spMkLst>
            <pc:docMk/>
            <pc:sldMk cId="0" sldId="267"/>
            <ac:spMk id="11" creationId="{00000000-0000-0000-0000-000000000000}"/>
          </ac:spMkLst>
        </pc:spChg>
        <pc:picChg chg="add mod">
          <ac:chgData name="Jaime Lopez" userId="977cd65e-30da-4137-96e6-6b68e43d2a2a" providerId="ADAL" clId="{B80B6D9C-A142-4ED5-9971-E0FAF1EDB9FC}" dt="2025-04-07T17:40:05.287" v="17" actId="1076"/>
          <ac:picMkLst>
            <pc:docMk/>
            <pc:sldMk cId="0" sldId="267"/>
            <ac:picMk id="2050" creationId="{FD1FB546-F2CC-1A9C-1106-FA560553682F}"/>
          </ac:picMkLst>
        </pc:picChg>
        <pc:picChg chg="del">
          <ac:chgData name="Jaime Lopez" userId="977cd65e-30da-4137-96e6-6b68e43d2a2a" providerId="ADAL" clId="{B80B6D9C-A142-4ED5-9971-E0FAF1EDB9FC}" dt="2025-04-07T17:39:40.556" v="10" actId="478"/>
          <ac:picMkLst>
            <pc:docMk/>
            <pc:sldMk cId="0" sldId="267"/>
            <ac:picMk id="5122" creationId="{E34DA863-970E-437B-9853-C3F6B7D22D29}"/>
          </ac:picMkLst>
        </pc:picChg>
      </pc:sldChg>
      <pc:sldChg chg="modSp mod">
        <pc:chgData name="Jaime Lopez" userId="977cd65e-30da-4137-96e6-6b68e43d2a2a" providerId="ADAL" clId="{B80B6D9C-A142-4ED5-9971-E0FAF1EDB9FC}" dt="2025-04-07T17:44:30.156" v="34" actId="1076"/>
        <pc:sldMkLst>
          <pc:docMk/>
          <pc:sldMk cId="0" sldId="270"/>
        </pc:sldMkLst>
        <pc:spChg chg="mod">
          <ac:chgData name="Jaime Lopez" userId="977cd65e-30da-4137-96e6-6b68e43d2a2a" providerId="ADAL" clId="{B80B6D9C-A142-4ED5-9971-E0FAF1EDB9FC}" dt="2025-04-07T17:44:30.156" v="34" actId="1076"/>
          <ac:spMkLst>
            <pc:docMk/>
            <pc:sldMk cId="0" sldId="270"/>
            <ac:spMk id="629763" creationId="{00000000-0000-0000-0000-000000000000}"/>
          </ac:spMkLst>
        </pc:spChg>
      </pc:sldChg>
      <pc:sldChg chg="addSp delSp modSp mod">
        <pc:chgData name="Jaime Lopez" userId="977cd65e-30da-4137-96e6-6b68e43d2a2a" providerId="ADAL" clId="{B80B6D9C-A142-4ED5-9971-E0FAF1EDB9FC}" dt="2025-04-07T21:15:31.099" v="181" actId="27636"/>
        <pc:sldMkLst>
          <pc:docMk/>
          <pc:sldMk cId="0" sldId="272"/>
        </pc:sldMkLst>
        <pc:spChg chg="mod">
          <ac:chgData name="Jaime Lopez" userId="977cd65e-30da-4137-96e6-6b68e43d2a2a" providerId="ADAL" clId="{B80B6D9C-A142-4ED5-9971-E0FAF1EDB9FC}" dt="2025-04-07T21:15:31.099" v="181" actId="27636"/>
          <ac:spMkLst>
            <pc:docMk/>
            <pc:sldMk cId="0" sldId="272"/>
            <ac:spMk id="3" creationId="{00000000-0000-0000-0000-000000000000}"/>
          </ac:spMkLst>
        </pc:spChg>
        <pc:spChg chg="mod">
          <ac:chgData name="Jaime Lopez" userId="977cd65e-30da-4137-96e6-6b68e43d2a2a" providerId="ADAL" clId="{B80B6D9C-A142-4ED5-9971-E0FAF1EDB9FC}" dt="2025-04-07T17:36:56.197" v="9" actId="1076"/>
          <ac:spMkLst>
            <pc:docMk/>
            <pc:sldMk cId="0" sldId="272"/>
            <ac:spMk id="6" creationId="{00000000-0000-0000-0000-000000000000}"/>
          </ac:spMkLst>
        </pc:spChg>
        <pc:picChg chg="add del">
          <ac:chgData name="Jaime Lopez" userId="977cd65e-30da-4137-96e6-6b68e43d2a2a" providerId="ADAL" clId="{B80B6D9C-A142-4ED5-9971-E0FAF1EDB9FC}" dt="2025-04-07T17:41:20.824" v="20" actId="478"/>
          <ac:picMkLst>
            <pc:docMk/>
            <pc:sldMk cId="0" sldId="272"/>
            <ac:picMk id="2" creationId="{D9738A30-300B-8C00-92D8-5737869265B0}"/>
          </ac:picMkLst>
        </pc:picChg>
        <pc:picChg chg="del">
          <ac:chgData name="Jaime Lopez" userId="977cd65e-30da-4137-96e6-6b68e43d2a2a" providerId="ADAL" clId="{B80B6D9C-A142-4ED5-9971-E0FAF1EDB9FC}" dt="2025-04-07T17:41:20.824" v="20" actId="478"/>
          <ac:picMkLst>
            <pc:docMk/>
            <pc:sldMk cId="0" sldId="272"/>
            <ac:picMk id="3074" creationId="{E717487C-1D49-473D-A68D-8678D9B61A48}"/>
          </ac:picMkLst>
        </pc:picChg>
        <pc:picChg chg="add mod">
          <ac:chgData name="Jaime Lopez" userId="977cd65e-30da-4137-96e6-6b68e43d2a2a" providerId="ADAL" clId="{B80B6D9C-A142-4ED5-9971-E0FAF1EDB9FC}" dt="2025-04-07T17:41:40.154" v="28" actId="14100"/>
          <ac:picMkLst>
            <pc:docMk/>
            <pc:sldMk cId="0" sldId="272"/>
            <ac:picMk id="3076" creationId="{0A9A8D01-D395-BFF0-2B00-F5B97DED9517}"/>
          </ac:picMkLst>
        </pc:picChg>
      </pc:sldChg>
      <pc:sldChg chg="addSp delSp modSp mod">
        <pc:chgData name="Jaime Lopez" userId="977cd65e-30da-4137-96e6-6b68e43d2a2a" providerId="ADAL" clId="{B80B6D9C-A142-4ED5-9971-E0FAF1EDB9FC}" dt="2025-04-07T17:36:46.330" v="8" actId="1076"/>
        <pc:sldMkLst>
          <pc:docMk/>
          <pc:sldMk cId="0" sldId="281"/>
        </pc:sldMkLst>
        <pc:spChg chg="mod">
          <ac:chgData name="Jaime Lopez" userId="977cd65e-30da-4137-96e6-6b68e43d2a2a" providerId="ADAL" clId="{B80B6D9C-A142-4ED5-9971-E0FAF1EDB9FC}" dt="2025-04-07T17:36:46.330" v="8" actId="1076"/>
          <ac:spMkLst>
            <pc:docMk/>
            <pc:sldMk cId="0" sldId="281"/>
            <ac:spMk id="2" creationId="{00000000-0000-0000-0000-000000000000}"/>
          </ac:spMkLst>
        </pc:spChg>
        <pc:picChg chg="add mod">
          <ac:chgData name="Jaime Lopez" userId="977cd65e-30da-4137-96e6-6b68e43d2a2a" providerId="ADAL" clId="{B80B6D9C-A142-4ED5-9971-E0FAF1EDB9FC}" dt="2025-04-07T17:36:42.359" v="7" actId="1076"/>
          <ac:picMkLst>
            <pc:docMk/>
            <pc:sldMk cId="0" sldId="281"/>
            <ac:picMk id="1026" creationId="{E3E3D1B8-D8C2-2F67-5099-32ED2BB3D795}"/>
          </ac:picMkLst>
        </pc:picChg>
        <pc:picChg chg="del">
          <ac:chgData name="Jaime Lopez" userId="977cd65e-30da-4137-96e6-6b68e43d2a2a" providerId="ADAL" clId="{B80B6D9C-A142-4ED5-9971-E0FAF1EDB9FC}" dt="2025-04-07T17:36:37.103" v="5" actId="478"/>
          <ac:picMkLst>
            <pc:docMk/>
            <pc:sldMk cId="0" sldId="281"/>
            <ac:picMk id="6146" creationId="{C6773CA4-89A8-49DC-B840-F601A355A68D}"/>
          </ac:picMkLst>
        </pc:picChg>
      </pc:sldChg>
      <pc:sldChg chg="addSp delSp modSp mod">
        <pc:chgData name="Jaime Lopez" userId="977cd65e-30da-4137-96e6-6b68e43d2a2a" providerId="ADAL" clId="{B80B6D9C-A142-4ED5-9971-E0FAF1EDB9FC}" dt="2025-04-07T21:12:06.699" v="142" actId="20577"/>
        <pc:sldMkLst>
          <pc:docMk/>
          <pc:sldMk cId="0" sldId="282"/>
        </pc:sldMkLst>
        <pc:spChg chg="mod">
          <ac:chgData name="Jaime Lopez" userId="977cd65e-30da-4137-96e6-6b68e43d2a2a" providerId="ADAL" clId="{B80B6D9C-A142-4ED5-9971-E0FAF1EDB9FC}" dt="2025-04-07T21:12:06.699" v="142" actId="20577"/>
          <ac:spMkLst>
            <pc:docMk/>
            <pc:sldMk cId="0" sldId="282"/>
            <ac:spMk id="10" creationId="{00000000-0000-0000-0000-000000000000}"/>
          </ac:spMkLst>
        </pc:spChg>
        <pc:graphicFrameChg chg="del modGraphic">
          <ac:chgData name="Jaime Lopez" userId="977cd65e-30da-4137-96e6-6b68e43d2a2a" providerId="ADAL" clId="{B80B6D9C-A142-4ED5-9971-E0FAF1EDB9FC}" dt="2025-04-07T17:58:13.432" v="37" actId="478"/>
          <ac:graphicFrameMkLst>
            <pc:docMk/>
            <pc:sldMk cId="0" sldId="282"/>
            <ac:graphicFrameMk id="2" creationId="{317195DD-FD26-BBF9-3897-9A50C403D38D}"/>
          </ac:graphicFrameMkLst>
        </pc:graphicFrameChg>
        <pc:graphicFrameChg chg="add del mod modGraphic">
          <ac:chgData name="Jaime Lopez" userId="977cd65e-30da-4137-96e6-6b68e43d2a2a" providerId="ADAL" clId="{B80B6D9C-A142-4ED5-9971-E0FAF1EDB9FC}" dt="2025-04-07T18:01:01.132" v="46" actId="478"/>
          <ac:graphicFrameMkLst>
            <pc:docMk/>
            <pc:sldMk cId="0" sldId="282"/>
            <ac:graphicFrameMk id="3" creationId="{A8908F0E-ABDC-40E5-2DF9-8834AC8D0FDE}"/>
          </ac:graphicFrameMkLst>
        </pc:graphicFrameChg>
        <pc:graphicFrameChg chg="del">
          <ac:chgData name="Jaime Lopez" userId="977cd65e-30da-4137-96e6-6b68e43d2a2a" providerId="ADAL" clId="{B80B6D9C-A142-4ED5-9971-E0FAF1EDB9FC}" dt="2025-04-07T18:00:46.362" v="42" actId="478"/>
          <ac:graphicFrameMkLst>
            <pc:docMk/>
            <pc:sldMk cId="0" sldId="282"/>
            <ac:graphicFrameMk id="4" creationId="{36C843D6-33E2-09BE-6376-D78CB0A817A2}"/>
          </ac:graphicFrameMkLst>
        </pc:graphicFrameChg>
        <pc:graphicFrameChg chg="add mod modGraphic">
          <ac:chgData name="Jaime Lopez" userId="977cd65e-30da-4137-96e6-6b68e43d2a2a" providerId="ADAL" clId="{B80B6D9C-A142-4ED5-9971-E0FAF1EDB9FC}" dt="2025-04-07T21:10:55.755" v="115" actId="14100"/>
          <ac:graphicFrameMkLst>
            <pc:docMk/>
            <pc:sldMk cId="0" sldId="282"/>
            <ac:graphicFrameMk id="5" creationId="{2CAFF062-5C31-1711-9104-A49BEE971045}"/>
          </ac:graphicFrameMkLst>
        </pc:graphicFrameChg>
      </pc:sldChg>
      <pc:sldChg chg="addSp delSp modSp mod setBg">
        <pc:chgData name="Jaime Lopez" userId="977cd65e-30da-4137-96e6-6b68e43d2a2a" providerId="ADAL" clId="{B80B6D9C-A142-4ED5-9971-E0FAF1EDB9FC}" dt="2025-04-07T21:13:44.560" v="154" actId="1076"/>
        <pc:sldMkLst>
          <pc:docMk/>
          <pc:sldMk cId="0" sldId="283"/>
        </pc:sldMkLst>
        <pc:spChg chg="mod">
          <ac:chgData name="Jaime Lopez" userId="977cd65e-30da-4137-96e6-6b68e43d2a2a" providerId="ADAL" clId="{B80B6D9C-A142-4ED5-9971-E0FAF1EDB9FC}" dt="2025-04-07T21:09:58.794" v="110" actId="20577"/>
          <ac:spMkLst>
            <pc:docMk/>
            <pc:sldMk cId="0" sldId="283"/>
            <ac:spMk id="4" creationId="{00000000-0000-0000-0000-000000000000}"/>
          </ac:spMkLst>
        </pc:spChg>
        <pc:graphicFrameChg chg="add mod modGraphic">
          <ac:chgData name="Jaime Lopez" userId="977cd65e-30da-4137-96e6-6b68e43d2a2a" providerId="ADAL" clId="{B80B6D9C-A142-4ED5-9971-E0FAF1EDB9FC}" dt="2025-04-07T21:13:44.560" v="154" actId="1076"/>
          <ac:graphicFrameMkLst>
            <pc:docMk/>
            <pc:sldMk cId="0" sldId="283"/>
            <ac:graphicFrameMk id="2" creationId="{2CAFF062-5C31-1711-9104-A49BEE971045}"/>
          </ac:graphicFrameMkLst>
        </pc:graphicFrameChg>
        <pc:graphicFrameChg chg="del">
          <ac:chgData name="Jaime Lopez" userId="977cd65e-30da-4137-96e6-6b68e43d2a2a" providerId="ADAL" clId="{B80B6D9C-A142-4ED5-9971-E0FAF1EDB9FC}" dt="2025-04-07T18:01:56.940" v="63" actId="478"/>
          <ac:graphicFrameMkLst>
            <pc:docMk/>
            <pc:sldMk cId="0" sldId="283"/>
            <ac:graphicFrameMk id="3" creationId="{60975FB0-51B8-81E9-582D-A31E20050467}"/>
          </ac:graphicFrameMkLst>
        </pc:graphicFrameChg>
        <pc:graphicFrameChg chg="del">
          <ac:chgData name="Jaime Lopez" userId="977cd65e-30da-4137-96e6-6b68e43d2a2a" providerId="ADAL" clId="{B80B6D9C-A142-4ED5-9971-E0FAF1EDB9FC}" dt="2025-04-07T18:02:04.538" v="64" actId="478"/>
          <ac:graphicFrameMkLst>
            <pc:docMk/>
            <pc:sldMk cId="0" sldId="283"/>
            <ac:graphicFrameMk id="6" creationId="{B5F1E5A1-3A6C-1D2A-D615-B58FCC05452F}"/>
          </ac:graphicFrameMkLst>
        </pc:graphicFrameChg>
      </pc:sldChg>
      <pc:sldChg chg="addSp delSp modSp mod">
        <pc:chgData name="Jaime Lopez" userId="977cd65e-30da-4137-96e6-6b68e43d2a2a" providerId="ADAL" clId="{B80B6D9C-A142-4ED5-9971-E0FAF1EDB9FC}" dt="2025-04-07T21:15:50.230" v="183" actId="14100"/>
        <pc:sldMkLst>
          <pc:docMk/>
          <pc:sldMk cId="763907989" sldId="287"/>
        </pc:sldMkLst>
        <pc:spChg chg="mod">
          <ac:chgData name="Jaime Lopez" userId="977cd65e-30da-4137-96e6-6b68e43d2a2a" providerId="ADAL" clId="{B80B6D9C-A142-4ED5-9971-E0FAF1EDB9FC}" dt="2025-04-07T17:44:18.065" v="33" actId="1076"/>
          <ac:spMkLst>
            <pc:docMk/>
            <pc:sldMk cId="763907989" sldId="287"/>
            <ac:spMk id="14" creationId="{00000000-0000-0000-0000-000000000000}"/>
          </ac:spMkLst>
        </pc:spChg>
        <pc:picChg chg="add mod">
          <ac:chgData name="Jaime Lopez" userId="977cd65e-30da-4137-96e6-6b68e43d2a2a" providerId="ADAL" clId="{B80B6D9C-A142-4ED5-9971-E0FAF1EDB9FC}" dt="2025-04-07T21:15:50.230" v="183" actId="14100"/>
          <ac:picMkLst>
            <pc:docMk/>
            <pc:sldMk cId="763907989" sldId="287"/>
            <ac:picMk id="2" creationId="{A48B5514-B925-92ED-5F86-AF81EBBAB9D5}"/>
          </ac:picMkLst>
        </pc:picChg>
        <pc:picChg chg="del">
          <ac:chgData name="Jaime Lopez" userId="977cd65e-30da-4137-96e6-6b68e43d2a2a" providerId="ADAL" clId="{B80B6D9C-A142-4ED5-9971-E0FAF1EDB9FC}" dt="2025-04-07T17:44:09.244" v="29" actId="478"/>
          <ac:picMkLst>
            <pc:docMk/>
            <pc:sldMk cId="763907989" sldId="287"/>
            <ac:picMk id="4098" creationId="{D4CCEFBE-9179-4E58-8EA1-8E8AF0684D55}"/>
          </ac:picMkLst>
        </pc:picChg>
      </pc:sldChg>
      <pc:sldMasterChg chg="modTransition modSldLayout">
        <pc:chgData name="Jaime Lopez" userId="977cd65e-30da-4137-96e6-6b68e43d2a2a" providerId="ADAL" clId="{B80B6D9C-A142-4ED5-9971-E0FAF1EDB9FC}" dt="2025-04-07T17:35:37.590" v="0"/>
        <pc:sldMasterMkLst>
          <pc:docMk/>
          <pc:sldMasterMk cId="2335302268" sldId="2147484125"/>
        </pc:sldMasterMkLst>
        <pc:sldLayoutChg chg="modTransition">
          <pc:chgData name="Jaime Lopez" userId="977cd65e-30da-4137-96e6-6b68e43d2a2a" providerId="ADAL" clId="{B80B6D9C-A142-4ED5-9971-E0FAF1EDB9FC}" dt="2025-04-07T17:35:37.590" v="0"/>
          <pc:sldLayoutMkLst>
            <pc:docMk/>
            <pc:sldMasterMk cId="2335302268" sldId="2147484125"/>
            <pc:sldLayoutMk cId="207276101" sldId="2147484130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37.590" v="0"/>
          <pc:sldLayoutMkLst>
            <pc:docMk/>
            <pc:sldMasterMk cId="2335302268" sldId="2147484125"/>
            <pc:sldLayoutMk cId="1900906067" sldId="2147484132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37.590" v="0"/>
          <pc:sldLayoutMkLst>
            <pc:docMk/>
            <pc:sldMasterMk cId="2335302268" sldId="2147484125"/>
            <pc:sldLayoutMk cId="2955824816" sldId="2147484133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37.590" v="0"/>
          <pc:sldLayoutMkLst>
            <pc:docMk/>
            <pc:sldMasterMk cId="2335302268" sldId="2147484125"/>
            <pc:sldLayoutMk cId="2116105872" sldId="2147484141"/>
          </pc:sldLayoutMkLst>
        </pc:sldLayoutChg>
      </pc:sldMasterChg>
      <pc:sldMasterChg chg="modTransition modSldLayout">
        <pc:chgData name="Jaime Lopez" userId="977cd65e-30da-4137-96e6-6b68e43d2a2a" providerId="ADAL" clId="{B80B6D9C-A142-4ED5-9971-E0FAF1EDB9FC}" dt="2025-04-07T17:35:39.717" v="1"/>
        <pc:sldMasterMkLst>
          <pc:docMk/>
          <pc:sldMasterMk cId="3574125415" sldId="2147484145"/>
        </pc:sldMasterMkLst>
        <pc:sldLayoutChg chg="modTransition">
          <pc:chgData name="Jaime Lopez" userId="977cd65e-30da-4137-96e6-6b68e43d2a2a" providerId="ADAL" clId="{B80B6D9C-A142-4ED5-9971-E0FAF1EDB9FC}" dt="2025-04-07T17:35:39.717" v="1"/>
          <pc:sldLayoutMkLst>
            <pc:docMk/>
            <pc:sldMasterMk cId="3574125415" sldId="2147484145"/>
            <pc:sldLayoutMk cId="495899516" sldId="2147484150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39.717" v="1"/>
          <pc:sldLayoutMkLst>
            <pc:docMk/>
            <pc:sldMasterMk cId="3574125415" sldId="2147484145"/>
            <pc:sldLayoutMk cId="2431983402" sldId="2147484152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39.717" v="1"/>
          <pc:sldLayoutMkLst>
            <pc:docMk/>
            <pc:sldMasterMk cId="3574125415" sldId="2147484145"/>
            <pc:sldLayoutMk cId="396596526" sldId="2147484153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39.717" v="1"/>
          <pc:sldLayoutMkLst>
            <pc:docMk/>
            <pc:sldMasterMk cId="3574125415" sldId="2147484145"/>
            <pc:sldLayoutMk cId="1441334342" sldId="2147484161"/>
          </pc:sldLayoutMkLst>
        </pc:sldLayoutChg>
      </pc:sldMasterChg>
      <pc:sldMasterChg chg="modTransition modSldLayout">
        <pc:chgData name="Jaime Lopez" userId="977cd65e-30da-4137-96e6-6b68e43d2a2a" providerId="ADAL" clId="{B80B6D9C-A142-4ED5-9971-E0FAF1EDB9FC}" dt="2025-04-07T17:35:42.489" v="2"/>
        <pc:sldMasterMkLst>
          <pc:docMk/>
          <pc:sldMasterMk cId="2862955262" sldId="2147484165"/>
        </pc:sldMasterMkLst>
        <pc:sldLayoutChg chg="modTransition">
          <pc:chgData name="Jaime Lopez" userId="977cd65e-30da-4137-96e6-6b68e43d2a2a" providerId="ADAL" clId="{B80B6D9C-A142-4ED5-9971-E0FAF1EDB9FC}" dt="2025-04-07T17:35:42.489" v="2"/>
          <pc:sldLayoutMkLst>
            <pc:docMk/>
            <pc:sldMasterMk cId="2862955262" sldId="2147484165"/>
            <pc:sldLayoutMk cId="1263590483" sldId="2147484170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42.489" v="2"/>
          <pc:sldLayoutMkLst>
            <pc:docMk/>
            <pc:sldMasterMk cId="2862955262" sldId="2147484165"/>
            <pc:sldLayoutMk cId="4148443116" sldId="2147484172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42.489" v="2"/>
          <pc:sldLayoutMkLst>
            <pc:docMk/>
            <pc:sldMasterMk cId="2862955262" sldId="2147484165"/>
            <pc:sldLayoutMk cId="1997887190" sldId="2147484173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42.489" v="2"/>
          <pc:sldLayoutMkLst>
            <pc:docMk/>
            <pc:sldMasterMk cId="2862955262" sldId="2147484165"/>
            <pc:sldLayoutMk cId="1109172744" sldId="2147484181"/>
          </pc:sldLayoutMkLst>
        </pc:sldLayoutChg>
      </pc:sldMasterChg>
      <pc:sldMasterChg chg="modTransition modSldLayout">
        <pc:chgData name="Jaime Lopez" userId="977cd65e-30da-4137-96e6-6b68e43d2a2a" providerId="ADAL" clId="{B80B6D9C-A142-4ED5-9971-E0FAF1EDB9FC}" dt="2025-04-07T17:35:46.942" v="3"/>
        <pc:sldMasterMkLst>
          <pc:docMk/>
          <pc:sldMasterMk cId="394438148" sldId="2147484185"/>
        </pc:sldMasterMkLst>
        <pc:sldLayoutChg chg="modTransition">
          <pc:chgData name="Jaime Lopez" userId="977cd65e-30da-4137-96e6-6b68e43d2a2a" providerId="ADAL" clId="{B80B6D9C-A142-4ED5-9971-E0FAF1EDB9FC}" dt="2025-04-07T17:35:46.942" v="3"/>
          <pc:sldLayoutMkLst>
            <pc:docMk/>
            <pc:sldMasterMk cId="394438148" sldId="2147484185"/>
            <pc:sldLayoutMk cId="1538448949" sldId="2147484190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46.942" v="3"/>
          <pc:sldLayoutMkLst>
            <pc:docMk/>
            <pc:sldMasterMk cId="394438148" sldId="2147484185"/>
            <pc:sldLayoutMk cId="4237047349" sldId="2147484192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46.942" v="3"/>
          <pc:sldLayoutMkLst>
            <pc:docMk/>
            <pc:sldMasterMk cId="394438148" sldId="2147484185"/>
            <pc:sldLayoutMk cId="2595218419" sldId="2147484193"/>
          </pc:sldLayoutMkLst>
        </pc:sldLayoutChg>
        <pc:sldLayoutChg chg="modTransition">
          <pc:chgData name="Jaime Lopez" userId="977cd65e-30da-4137-96e6-6b68e43d2a2a" providerId="ADAL" clId="{B80B6D9C-A142-4ED5-9971-E0FAF1EDB9FC}" dt="2025-04-07T17:35:46.942" v="3"/>
          <pc:sldLayoutMkLst>
            <pc:docMk/>
            <pc:sldMasterMk cId="394438148" sldId="2147484185"/>
            <pc:sldLayoutMk cId="1913827535" sldId="2147484201"/>
          </pc:sldLayoutMkLst>
        </pc:sldLayoutChg>
      </pc:sldMasterChg>
      <pc:sldMasterChg chg="modTransition modSldLayout">
        <pc:chgData name="Jaime Lopez" userId="977cd65e-30da-4137-96e6-6b68e43d2a2a" providerId="ADAL" clId="{B80B6D9C-A142-4ED5-9971-E0FAF1EDB9FC}" dt="2025-04-07T17:36:02.122" v="4"/>
        <pc:sldMasterMkLst>
          <pc:docMk/>
          <pc:sldMasterMk cId="4048531633" sldId="2147484205"/>
        </pc:sldMasterMkLst>
        <pc:sldLayoutChg chg="modTransition">
          <pc:chgData name="Jaime Lopez" userId="977cd65e-30da-4137-96e6-6b68e43d2a2a" providerId="ADAL" clId="{B80B6D9C-A142-4ED5-9971-E0FAF1EDB9FC}" dt="2025-04-07T17:36:02.122" v="4"/>
          <pc:sldLayoutMkLst>
            <pc:docMk/>
            <pc:sldMasterMk cId="4048531633" sldId="2147484205"/>
            <pc:sldLayoutMk cId="2718572009" sldId="2147484210"/>
          </pc:sldLayoutMkLst>
        </pc:sldLayoutChg>
        <pc:sldLayoutChg chg="modTransition">
          <pc:chgData name="Jaime Lopez" userId="977cd65e-30da-4137-96e6-6b68e43d2a2a" providerId="ADAL" clId="{B80B6D9C-A142-4ED5-9971-E0FAF1EDB9FC}" dt="2025-04-07T17:36:02.122" v="4"/>
          <pc:sldLayoutMkLst>
            <pc:docMk/>
            <pc:sldMasterMk cId="4048531633" sldId="2147484205"/>
            <pc:sldLayoutMk cId="457237497" sldId="2147484212"/>
          </pc:sldLayoutMkLst>
        </pc:sldLayoutChg>
        <pc:sldLayoutChg chg="modTransition">
          <pc:chgData name="Jaime Lopez" userId="977cd65e-30da-4137-96e6-6b68e43d2a2a" providerId="ADAL" clId="{B80B6D9C-A142-4ED5-9971-E0FAF1EDB9FC}" dt="2025-04-07T17:36:02.122" v="4"/>
          <pc:sldLayoutMkLst>
            <pc:docMk/>
            <pc:sldMasterMk cId="4048531633" sldId="2147484205"/>
            <pc:sldLayoutMk cId="898127717" sldId="2147484213"/>
          </pc:sldLayoutMkLst>
        </pc:sldLayoutChg>
        <pc:sldLayoutChg chg="modTransition">
          <pc:chgData name="Jaime Lopez" userId="977cd65e-30da-4137-96e6-6b68e43d2a2a" providerId="ADAL" clId="{B80B6D9C-A142-4ED5-9971-E0FAF1EDB9FC}" dt="2025-04-07T17:36:02.122" v="4"/>
          <pc:sldLayoutMkLst>
            <pc:docMk/>
            <pc:sldMasterMk cId="4048531633" sldId="2147484205"/>
            <pc:sldLayoutMk cId="2535978578" sldId="2147484221"/>
          </pc:sldLayoutMkLst>
        </pc:sldLayoutChg>
      </pc:sldMaster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Libro1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Libro1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Hoja1!$B$5:$B$22</cx:f>
        <cx:lvl ptCount="18">
          <cx:pt idx="0">Alex Tapia</cx:pt>
          <cx:pt idx="1">Andres Hodgson </cx:pt>
          <cx:pt idx="2">Claudia Morales</cx:pt>
          <cx:pt idx="3">Cristian López </cx:pt>
          <cx:pt idx="4">David Muñoz</cx:pt>
          <cx:pt idx="5">Gonzalo Valdivia</cx:pt>
          <cx:pt idx="6">Hector Hernandez</cx:pt>
          <cx:pt idx="7">Jaime López </cx:pt>
          <cx:pt idx="8">Jocelyn Silva</cx:pt>
          <cx:pt idx="9">Maria Correa</cx:pt>
          <cx:pt idx="10">Maria Jesus Herrera</cx:pt>
          <cx:pt idx="11">Moises Diaz</cx:pt>
          <cx:pt idx="12">Mauricio Baez</cx:pt>
          <cx:pt idx="13">Patricio Romero</cx:pt>
          <cx:pt idx="14">Robinson Rios </cx:pt>
          <cx:pt idx="15">Silvia Carreño</cx:pt>
          <cx:pt idx="16">Cristian Tubi</cx:pt>
          <cx:pt idx="17">Veronica Perez </cx:pt>
        </cx:lvl>
      </cx:strDim>
      <cx:numDim type="val">
        <cx:f>Hoja1!$C$5:$C$22</cx:f>
        <cx:lvl ptCount="18" formatCode="General">
          <cx:pt idx="0">166</cx:pt>
          <cx:pt idx="1">185</cx:pt>
          <cx:pt idx="2">14</cx:pt>
          <cx:pt idx="3">157</cx:pt>
          <cx:pt idx="4">21</cx:pt>
          <cx:pt idx="5">36</cx:pt>
          <cx:pt idx="6">120</cx:pt>
          <cx:pt idx="7">45</cx:pt>
          <cx:pt idx="8">44</cx:pt>
          <cx:pt idx="9">54</cx:pt>
          <cx:pt idx="10">48</cx:pt>
          <cx:pt idx="11">27</cx:pt>
          <cx:pt idx="12">185</cx:pt>
          <cx:pt idx="13">26</cx:pt>
          <cx:pt idx="14">129</cx:pt>
          <cx:pt idx="15">118</cx:pt>
          <cx:pt idx="16">948</cx:pt>
          <cx:pt idx="17">73</cx:pt>
        </cx:lvl>
      </cx:numDim>
    </cx:data>
  </cx:chartData>
  <cx:chart>
    <cx:plotArea>
      <cx:plotAreaRegion>
        <cx:series layoutId="funnel" uniqueId="{DDD42213-DC5D-48C1-9428-7563905B9AB2}">
          <cx:tx>
            <cx:txData>
              <cx:f>Hoja1!$C$4</cx:f>
              <cx:v>DIN </cx:v>
            </cx:txData>
          </cx:tx>
          <cx:dataLabels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Hoja1!$B$5:$B$22</cx:f>
        <cx:lvl ptCount="18">
          <cx:pt idx="0">Alex Tapia</cx:pt>
          <cx:pt idx="1">Andres Hodgson </cx:pt>
          <cx:pt idx="2">Claudia Morales</cx:pt>
          <cx:pt idx="3">Cristian López </cx:pt>
          <cx:pt idx="4">David Muñoz</cx:pt>
          <cx:pt idx="5">Gonzalo Valdivia</cx:pt>
          <cx:pt idx="6">Hector Hernandez</cx:pt>
          <cx:pt idx="7">Jaime López </cx:pt>
          <cx:pt idx="8">Jocelyn Silva</cx:pt>
          <cx:pt idx="9">Maria Correa</cx:pt>
          <cx:pt idx="10">Maria Jesus Herrera</cx:pt>
          <cx:pt idx="11">Moises Diaz</cx:pt>
          <cx:pt idx="12">Mauricio Baez</cx:pt>
          <cx:pt idx="13">Patricio Romero</cx:pt>
          <cx:pt idx="14">Robinson Rios </cx:pt>
          <cx:pt idx="15">Silvia Carreño</cx:pt>
          <cx:pt idx="16">Cristian Tubi</cx:pt>
          <cx:pt idx="17">Veronica Perez </cx:pt>
        </cx:lvl>
      </cx:strDim>
      <cx:numDim type="val">
        <cx:f>Hoja1!$C$5:$C$22</cx:f>
        <cx:lvl ptCount="18" formatCode="General">
          <cx:pt idx="0">166</cx:pt>
          <cx:pt idx="1">185</cx:pt>
          <cx:pt idx="2">14</cx:pt>
          <cx:pt idx="3">157</cx:pt>
          <cx:pt idx="4">21</cx:pt>
          <cx:pt idx="5">36</cx:pt>
          <cx:pt idx="6">120</cx:pt>
          <cx:pt idx="7">45</cx:pt>
          <cx:pt idx="8">44</cx:pt>
          <cx:pt idx="9">54</cx:pt>
          <cx:pt idx="10">48</cx:pt>
          <cx:pt idx="11">27</cx:pt>
          <cx:pt idx="12">185</cx:pt>
          <cx:pt idx="13">26</cx:pt>
          <cx:pt idx="14">129</cx:pt>
          <cx:pt idx="15">118</cx:pt>
          <cx:pt idx="16">948</cx:pt>
          <cx:pt idx="17">73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b="1" u="sng"/>
          </a:pPr>
          <a:endParaRPr lang="es-ES" sz="1400" b="1" i="0" u="sng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title>
    <cx:plotArea>
      <cx:plotAreaRegion>
        <cx:series layoutId="funnel" uniqueId="{DDD42213-DC5D-48C1-9428-7563905B9AB2}">
          <cx:tx>
            <cx:txData>
              <cx:f>Hoja1!$C$4</cx:f>
              <cx:v>DIN </cx:v>
            </cx:txData>
          </cx:tx>
          <cx:dataLabels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l" latinLnBrk="0">
              <a:defRPr lang="es-ES" sz="1400"/>
            </a:lvl1pPr>
          </a:lstStyle>
          <a:p>
            <a:endParaRPr lang="es-E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r" latinLnBrk="0">
              <a:defRPr lang="es-ES" sz="1400"/>
            </a:lvl1pPr>
          </a:lstStyle>
          <a:p>
            <a:fld id="{D83FDC75-7F73-4A4A-A77C-09AADF00E0EA}" type="datetimeFigureOut">
              <a:rPr lang="es-ES" smtClean="0"/>
              <a:pPr/>
              <a:t>08/07/2025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l" latinLnBrk="0">
              <a:defRPr lang="es-ES" sz="1400"/>
            </a:lvl1pPr>
          </a:lstStyle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r" latinLnBrk="0">
              <a:defRPr lang="es-ES" sz="1400"/>
            </a:lvl1pPr>
          </a:lstStyle>
          <a:p>
            <a:fld id="{459226BF-1F13-42D3-80DC-373E7ADD1EB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9262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l" latinLnBrk="0">
              <a:defRPr lang="es-ES" sz="14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r" latinLnBrk="0">
              <a:defRPr lang="es-ES" sz="1400"/>
            </a:lvl1pPr>
          </a:lstStyle>
          <a:p>
            <a:fld id="{48AEF76B-3757-4A0B-AF93-28494465C1DD}" type="datetimeFigureOut">
              <a:pPr/>
              <a:t>08-07-2025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3900" y="835025"/>
            <a:ext cx="5562600" cy="4171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3629" tIns="51814" rIns="103629" bIns="51814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5284470"/>
            <a:ext cx="5608320" cy="5006340"/>
          </a:xfrm>
          <a:prstGeom prst="rect">
            <a:avLst/>
          </a:prstGeom>
        </p:spPr>
        <p:txBody>
          <a:bodyPr vert="horz" lIns="103629" tIns="51814" rIns="103629" bIns="51814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l" latinLnBrk="0">
              <a:defRPr lang="es-ES" sz="14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r" latinLnBrk="0">
              <a:defRPr lang="es-ES" sz="1400"/>
            </a:lvl1pPr>
          </a:lstStyle>
          <a:p>
            <a:fld id="{75693FD4-8F83-4EF7-AC3F-0DC0388986B0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237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defTabSz="1036290">
              <a:defRPr lang="es-ES"/>
            </a:pPr>
            <a:r>
              <a:rPr lang="es-ES" dirty="0"/>
              <a:t>Esta plantilla se puede usar como archivo de inicio para presentar materiales educativos en un entorno de grupo.</a:t>
            </a:r>
          </a:p>
          <a:p>
            <a:endParaRPr lang="es-ES" dirty="0"/>
          </a:p>
          <a:p>
            <a:pPr lvl="0"/>
            <a:r>
              <a:rPr lang="es-ES" sz="1400" b="1" dirty="0"/>
              <a:t>Secciones</a:t>
            </a:r>
            <a:endParaRPr lang="es-ES" sz="1400" dirty="0"/>
          </a:p>
          <a:p>
            <a:pPr lvl="0"/>
            <a:r>
              <a:rPr lang="es-ES" sz="1400" dirty="0"/>
              <a:t>Para agregar secciones, haga clic con el botón secundario del mouse en una diapositiva. Las secciones pueden ayudarle a organizar las diapositivas o a facilitar la colaboración entre varios autores.</a:t>
            </a:r>
          </a:p>
          <a:p>
            <a:pPr lvl="0"/>
            <a:endParaRPr lang="es-ES" sz="1400" b="1" dirty="0"/>
          </a:p>
          <a:p>
            <a:pPr lvl="0"/>
            <a:r>
              <a:rPr lang="es-ES" sz="1400" b="1" dirty="0"/>
              <a:t>Notas</a:t>
            </a:r>
          </a:p>
          <a:p>
            <a:pPr lvl="0"/>
            <a:r>
              <a:rPr lang="es-ES" sz="1400" dirty="0"/>
              <a:t>Use la sección Notas para las notas de entrega o para proporcionar detalles adicionales al público. Vea las notas en la vista Presentación durante la presentación. </a:t>
            </a:r>
          </a:p>
          <a:p>
            <a:pPr lvl="0">
              <a:buFontTx/>
              <a:buNone/>
            </a:pPr>
            <a:r>
              <a:rPr lang="es-ES" sz="1400" dirty="0"/>
              <a:t>Tenga en cuenta el tamaño de la fuente (es importante para la accesibilidad, visibilidad, grabación en vídeo y producción en línea)</a:t>
            </a:r>
          </a:p>
          <a:p>
            <a:pPr lvl="0"/>
            <a:endParaRPr lang="es-ES" sz="1400" dirty="0"/>
          </a:p>
          <a:p>
            <a:pPr lvl="0">
              <a:buFontTx/>
              <a:buNone/>
            </a:pPr>
            <a:r>
              <a:rPr lang="es-ES" sz="1400" b="1" dirty="0"/>
              <a:t>Colores coordinados </a:t>
            </a:r>
          </a:p>
          <a:p>
            <a:pPr lvl="0">
              <a:buFontTx/>
              <a:buNone/>
            </a:pPr>
            <a:r>
              <a:rPr lang="es-ES" sz="1400" dirty="0"/>
              <a:t>Preste especial atención a los gráficos, diagramas y cuadros de texto. </a:t>
            </a:r>
          </a:p>
          <a:p>
            <a:pPr lvl="0"/>
            <a:r>
              <a:rPr lang="es-ES" sz="1400" dirty="0"/>
              <a:t>Tenga en cuenta que los asistentes imprimirán en blanco y negro o </a:t>
            </a:r>
            <a:r>
              <a:rPr lang="es-ES" sz="1400" dirty="0" err="1"/>
              <a:t>escala de grises</a:t>
            </a:r>
            <a:r>
              <a:rPr lang="es-ES" sz="1400" dirty="0"/>
              <a:t>. Ejecute una prueba de impresión para asegurarse de que los colores son los correctos cuando se imprime en blanco y negro puros y </a:t>
            </a:r>
            <a:r>
              <a:rPr lang="es-ES" sz="1400" dirty="0" err="1"/>
              <a:t>escala de grises</a:t>
            </a:r>
            <a:r>
              <a:rPr lang="es-ES" sz="1400" dirty="0"/>
              <a:t>.</a:t>
            </a:r>
          </a:p>
          <a:p>
            <a:pPr lvl="0">
              <a:buFontTx/>
              <a:buNone/>
            </a:pPr>
            <a:endParaRPr lang="es-ES" sz="1400" dirty="0"/>
          </a:p>
          <a:p>
            <a:pPr lvl="0">
              <a:buFontTx/>
              <a:buNone/>
            </a:pPr>
            <a:r>
              <a:rPr lang="es-ES" sz="1400" b="1" dirty="0"/>
              <a:t>Gráficos y tablas</a:t>
            </a:r>
          </a:p>
          <a:p>
            <a:pPr lvl="0"/>
            <a:r>
              <a:rPr lang="es-ES" sz="1400" dirty="0"/>
              <a:t>En breve: si es posible, use colores y estilos uniformes y que no distraigan.</a:t>
            </a:r>
          </a:p>
          <a:p>
            <a:pPr lvl="0"/>
            <a:r>
              <a:rPr lang="es-ES" sz="1400" dirty="0"/>
              <a:t>Etiquete todos los gráficos y tablas.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" dirty="0"/>
              <a:t>Ofrezca una breve descripción general de la presentación.</a:t>
            </a:r>
            <a:r>
              <a:rPr lang="es-ES" baseline="0" dirty="0"/>
              <a:t> D</a:t>
            </a:r>
            <a:r>
              <a:rPr lang="es-ES" dirty="0"/>
              <a:t>escriba el enfoque principal de la presentación y por qué es importante.</a:t>
            </a:r>
          </a:p>
          <a:p>
            <a:pPr>
              <a:lnSpc>
                <a:spcPct val="80000"/>
              </a:lnSpc>
            </a:pPr>
            <a:r>
              <a:rPr lang="es-ES" dirty="0"/>
              <a:t>Introduzca cada uno de los principales temas.</a:t>
            </a:r>
          </a:p>
          <a:p>
            <a:r>
              <a:rPr lang="es-ES" dirty="0"/>
              <a:t>Si desea proporcionar al público una guía,</a:t>
            </a:r>
            <a:r>
              <a:rPr lang="es-ES" baseline="0" dirty="0"/>
              <a:t> puede </a:t>
            </a:r>
            <a:r>
              <a:rPr lang="es-ES" dirty="0"/>
              <a:t>repetir esta diapositiva de información general a lo largo de toda la presentación, resaltando el tema particular que va a discutir a continuación.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36290">
              <a:defRPr lang="es-ES"/>
            </a:pPr>
            <a:r>
              <a:rPr lang="es-ES" sz="1400" dirty="0"/>
              <a:t>Ésta es otra opción para una diapositiva Información general que usa transiciones.</a:t>
            </a:r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36290">
              <a:defRPr lang="es-ES"/>
            </a:pPr>
            <a:r>
              <a:rPr lang="es-ES" dirty="0"/>
              <a:t>Use un encabezado de sección para cada uno de los temas, de manera que la transición resulte clara para el público. </a:t>
            </a:r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6</a:t>
            </a:fld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Agregue un caso práctico o</a:t>
            </a:r>
            <a:r>
              <a:rPr lang="es-ES" baseline="0" dirty="0"/>
              <a:t> una simulación en clase para promover la discusión y aplicar lo aprendido en las lecciones.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Agregue diapositivas a cada sección del tema según sea necesario, incluidas diapositivas con tablas, gráficos e imágenes. </a:t>
            </a:r>
          </a:p>
          <a:p>
            <a:r>
              <a:rPr lang="es-ES" dirty="0"/>
              <a:t>Consulte la siguiente sección para ver una muestra</a:t>
            </a:r>
            <a:r>
              <a:rPr lang="es-ES" baseline="0" dirty="0"/>
              <a:t> </a:t>
            </a:r>
            <a:r>
              <a:rPr lang="es-ES" dirty="0"/>
              <a:t>diseños de</a:t>
            </a:r>
            <a:r>
              <a:rPr lang="es-ES" baseline="0" dirty="0"/>
              <a:t> vídeo, imagen, gráfico y tabla de muestra.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s-ES"/>
              <a:t>Microsoft </a:t>
            </a:r>
            <a:r>
              <a:rPr lang="es-ES" b="1"/>
              <a:t>Excelencia en ingeniería</a:t>
            </a:r>
            <a:endParaRPr lang="es-ES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s-ES"/>
              <a:t>Información confidencial de Microsoft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3900" y="549275"/>
            <a:ext cx="5562600" cy="417195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325" y="5024959"/>
            <a:ext cx="6400800" cy="5589198"/>
          </a:xfrm>
          <a:noFill/>
          <a:ln/>
        </p:spPr>
        <p:txBody>
          <a:bodyPr/>
          <a:lstStyle/>
          <a:p>
            <a:pPr defTabSz="1036290">
              <a:lnSpc>
                <a:spcPct val="80000"/>
              </a:lnSpc>
              <a:defRPr lang="es-ES"/>
            </a:pPr>
            <a:r>
              <a:rPr lang="es-ES" dirty="0"/>
              <a:t>Si hay vídeos</a:t>
            </a:r>
            <a:r>
              <a:rPr lang="es-ES" baseline="0" dirty="0"/>
              <a:t> relevantes, como el vídeo de un caso práctico, la demostración de un producto u otro tipo de material educativo, inclúyalos también en la presentación. </a:t>
            </a:r>
            <a:endParaRPr lang="es-ES" dirty="0"/>
          </a:p>
          <a:p>
            <a:pPr>
              <a:lnSpc>
                <a:spcPct val="80000"/>
              </a:lnSpc>
              <a:buFontTx/>
              <a:buNone/>
            </a:pPr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Para resumir el contenido de la presentación, reitere los puntos importantes de las lecciones.</a:t>
            </a:r>
          </a:p>
          <a:p>
            <a:r>
              <a:rPr lang="es-ES" dirty="0"/>
              <a:t>¿Qué desea que recuerde el público luego de su presentación?</a:t>
            </a:r>
          </a:p>
          <a:p>
            <a:endParaRPr lang="es-ES" dirty="0"/>
          </a:p>
          <a:p>
            <a:r>
              <a:rPr lang="es-ES" dirty="0"/>
              <a:t>Guarde la presentación con formato de vídeo para facilitar su distribución. Para crear un vídeo, haga clic en la pestaña Archivo y luego haga clic en Compartir. En el menú Tipos de archivo, haga clic en Crear un vídeo.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11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36033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17647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455340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77186538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354513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3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835054014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191783459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417091810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100850278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47093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es-ES"/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1051176572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nid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08-07-2025</a:t>
            </a:fld>
            <a:endParaRPr kumimoji="0"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3531018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es-ES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1800"/>
            </a:lvl1pPr>
          </a:lstStyle>
          <a:p>
            <a:r>
              <a:rPr kumimoji="0" lang="es-ES"/>
              <a:t>Logotipo de la compañía</a:t>
            </a:r>
          </a:p>
        </p:txBody>
      </p:sp>
    </p:spTree>
    <p:extLst>
      <p:ext uri="{BB962C8B-B14F-4D97-AF65-F5344CB8AC3E}">
        <p14:creationId xmlns:p14="http://schemas.microsoft.com/office/powerpoint/2010/main" val="254778786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es-ES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es-ES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es-ES"/>
              <a:t>Haga clic para modificar el estilo de subtítulo del patrón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2000" baseline="0"/>
            </a:lvl1pPr>
          </a:lstStyle>
          <a:p>
            <a:r>
              <a:rPr kumimoji="0" lang="es-ES"/>
              <a:t>Logotipo de la compañía</a:t>
            </a:r>
          </a:p>
        </p:txBody>
      </p:sp>
    </p:spTree>
    <p:extLst>
      <p:ext uri="{BB962C8B-B14F-4D97-AF65-F5344CB8AC3E}">
        <p14:creationId xmlns:p14="http://schemas.microsoft.com/office/powerpoint/2010/main" val="12959702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fo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08-07-2025</a:t>
            </a:fld>
            <a:endParaRPr kumimoji="0"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272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48293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552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279566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572009"/>
      </p:ext>
    </p:extLst>
  </p:cSld>
  <p:clrMapOvr>
    <a:masterClrMapping/>
  </p:clrMapOvr>
  <p:transition spd="slow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186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57237497"/>
      </p:ext>
    </p:extLst>
  </p:cSld>
  <p:clrMapOvr>
    <a:masterClrMapping/>
  </p:clrMapOvr>
  <p:transition spd="slow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127717"/>
      </p:ext>
    </p:extLst>
  </p:cSld>
  <p:clrMapOvr>
    <a:masterClrMapping/>
  </p:clrMapOvr>
  <p:transition spd="slow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516656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704326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386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377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705330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545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888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978578"/>
      </p:ext>
    </p:extLst>
  </p:cSld>
  <p:clrMapOvr>
    <a:masterClrMapping/>
  </p:clrMapOvr>
  <p:transition spd="slow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4750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es-ES"/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1528823266"/>
      </p:ext>
    </p:extLst>
  </p:cSld>
  <p:clrMapOvr>
    <a:masterClrMapping/>
  </p:clrMapOvr>
  <p:transition spd="slow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nid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08-07-2025</a:t>
            </a:fld>
            <a:endParaRPr kumimoji="0"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374837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94122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891" r:id="rId14"/>
    <p:sldLayoutId id="2147483893" r:id="rId15"/>
    <p:sldLayoutId id="2147483663" r:id="rId16"/>
  </p:sldLayoutIdLst>
  <p:transition spd="slow">
    <p:wipe dir="d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7B281C-5159-4971-8228-52B9A72E9ED2}" type="datetimeFigureOut">
              <a:rPr lang="es-CL" smtClean="0"/>
              <a:pPr/>
              <a:t>08-07-2025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04853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6" r:id="rId1"/>
    <p:sldLayoutId id="2147484207" r:id="rId2"/>
    <p:sldLayoutId id="2147484208" r:id="rId3"/>
    <p:sldLayoutId id="2147484209" r:id="rId4"/>
    <p:sldLayoutId id="2147484210" r:id="rId5"/>
    <p:sldLayoutId id="2147484211" r:id="rId6"/>
    <p:sldLayoutId id="2147484212" r:id="rId7"/>
    <p:sldLayoutId id="2147484213" r:id="rId8"/>
    <p:sldLayoutId id="2147484214" r:id="rId9"/>
    <p:sldLayoutId id="2147484215" r:id="rId10"/>
    <p:sldLayoutId id="2147484216" r:id="rId11"/>
    <p:sldLayoutId id="2147484217" r:id="rId12"/>
    <p:sldLayoutId id="2147484218" r:id="rId13"/>
    <p:sldLayoutId id="2147484219" r:id="rId14"/>
    <p:sldLayoutId id="2147484220" r:id="rId15"/>
    <p:sldLayoutId id="2147484221" r:id="rId16"/>
    <p:sldLayoutId id="2147484222" r:id="rId17"/>
    <p:sldLayoutId id="2147484223" r:id="rId18"/>
    <p:sldLayoutId id="2147484224" r:id="rId19"/>
  </p:sldLayoutIdLst>
  <p:transition spd="slow">
    <p:wipe dir="d"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.png"/><Relationship Id="rId4" Type="http://schemas.microsoft.com/office/2014/relationships/chartEx" Target="../charts/chartEx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microsoft.com/office/2014/relationships/chartEx" Target="../charts/chartEx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9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0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271774" y="1700808"/>
            <a:ext cx="6600451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Revisión Gerencial </a:t>
            </a:r>
            <a:r>
              <a:rPr lang="es-ES" dirty="0" err="1"/>
              <a:t>Area</a:t>
            </a:r>
            <a:r>
              <a:rPr lang="es-ES" dirty="0"/>
              <a:t> Ejecutivos 2025</a:t>
            </a:r>
            <a:br>
              <a:rPr lang="es-ES" dirty="0"/>
            </a:br>
            <a:r>
              <a:rPr lang="es-E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265283" y="4221088"/>
            <a:ext cx="6600451" cy="1126283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+mn-lt"/>
              </a:rPr>
              <a:t>Por: Jaime López Ramírez</a:t>
            </a:r>
          </a:p>
          <a:p>
            <a:r>
              <a:rPr lang="es-ES" sz="2400" dirty="0">
                <a:latin typeface="+mn-lt"/>
              </a:rPr>
              <a:t>Fecha: 15-01-2024</a:t>
            </a:r>
          </a:p>
          <a:p>
            <a:endParaRPr lang="es-ES" sz="2400" dirty="0">
              <a:latin typeface="+mn-lt"/>
            </a:endParaRPr>
          </a:p>
          <a:p>
            <a:endParaRPr lang="es-ES" sz="2400" dirty="0">
              <a:latin typeface="+mn-lt"/>
            </a:endParaRPr>
          </a:p>
        </p:txBody>
      </p:sp>
      <p:pic>
        <p:nvPicPr>
          <p:cNvPr id="1026" name="Imagen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884630"/>
            <a:ext cx="2978671" cy="891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06624" y="310079"/>
            <a:ext cx="3593976" cy="1143000"/>
          </a:xfrm>
        </p:spPr>
        <p:txBody>
          <a:bodyPr>
            <a:normAutofit/>
          </a:bodyPr>
          <a:lstStyle/>
          <a:p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Temas a tratar</a:t>
            </a:r>
            <a:r>
              <a:rPr lang="es-ES" dirty="0"/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s-ES" dirty="0"/>
              <a:t>Mostrar estadísticas operacionales x ejecutivo</a:t>
            </a:r>
          </a:p>
          <a:p>
            <a:r>
              <a:rPr lang="es-ES" dirty="0"/>
              <a:t>Analizar fortalezas  y debilidades de departamento</a:t>
            </a:r>
          </a:p>
          <a:p>
            <a:r>
              <a:rPr lang="es-ES" dirty="0"/>
              <a:t>Indicar problema que afectan la gestión de departamento</a:t>
            </a:r>
          </a:p>
        </p:txBody>
      </p:sp>
      <p:pic>
        <p:nvPicPr>
          <p:cNvPr id="3" name="Imagen 1">
            <a:extLst>
              <a:ext uri="{FF2B5EF4-FFF2-40B4-BE49-F238E27FC236}">
                <a16:creationId xmlns:a16="http://schemas.microsoft.com/office/drawing/2014/main" id="{A0ED0949-3B59-434E-BCC1-779CDBBC3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023074"/>
            <a:ext cx="2509135" cy="7509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58002" y="1627634"/>
            <a:ext cx="622799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Estadísticas operacionales</a:t>
            </a:r>
          </a:p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s-CL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 descr="Servicio Nacional de Aduanas - Estadísticas Comercio Exterior">
            <a:extLst>
              <a:ext uri="{FF2B5EF4-FFF2-40B4-BE49-F238E27FC236}">
                <a16:creationId xmlns:a16="http://schemas.microsoft.com/office/drawing/2014/main" id="{E3E3D1B8-D8C2-2F67-5099-32ED2BB3D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5" y="3573016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907647" y="553728"/>
            <a:ext cx="749859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IMPORTACIONES</a:t>
            </a:r>
            <a:r>
              <a:rPr lang="es-ES" sz="3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01-12-2023 a 01-12-2024</a:t>
            </a:r>
          </a:p>
          <a:p>
            <a:pPr algn="ctr"/>
            <a:endParaRPr lang="es-CL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019" y="6228342"/>
            <a:ext cx="2105981" cy="629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5" name="Gráfico 4">
                <a:extLst>
                  <a:ext uri="{FF2B5EF4-FFF2-40B4-BE49-F238E27FC236}">
                    <a16:creationId xmlns:a16="http://schemas.microsoft.com/office/drawing/2014/main" id="{2CAFF062-5C31-1711-9104-A49BEE97104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817461728"/>
                  </p:ext>
                </p:extLst>
              </p:nvPr>
            </p:nvGraphicFramePr>
            <p:xfrm>
              <a:off x="899592" y="1196752"/>
              <a:ext cx="7402042" cy="443611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5" name="Gráfico 4">
                <a:extLst>
                  <a:ext uri="{FF2B5EF4-FFF2-40B4-BE49-F238E27FC236}">
                    <a16:creationId xmlns:a16="http://schemas.microsoft.com/office/drawing/2014/main" id="{2CAFF062-5C31-1711-9104-A49BEE97104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9592" y="1196752"/>
                <a:ext cx="7402042" cy="4436113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611853" y="575794"/>
            <a:ext cx="6564554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Exportaciones 01-12-2023 a 01-12-2024</a:t>
            </a:r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id="{E67DF473-F3D4-4D15-88C6-238384C41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244" y="6160250"/>
            <a:ext cx="2664296" cy="6341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" name="Gráfico 1">
                <a:extLst>
                  <a:ext uri="{FF2B5EF4-FFF2-40B4-BE49-F238E27FC236}">
                    <a16:creationId xmlns:a16="http://schemas.microsoft.com/office/drawing/2014/main" id="{2CAFF062-5C31-1711-9104-A49BEE97104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22874933"/>
                  </p:ext>
                </p:extLst>
              </p:nvPr>
            </p:nvGraphicFramePr>
            <p:xfrm>
              <a:off x="755576" y="1098604"/>
              <a:ext cx="7420831" cy="460851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2" name="Gráfico 1">
                <a:extLst>
                  <a:ext uri="{FF2B5EF4-FFF2-40B4-BE49-F238E27FC236}">
                    <a16:creationId xmlns:a16="http://schemas.microsoft.com/office/drawing/2014/main" id="{2CAFF062-5C31-1711-9104-A49BEE97104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5576" y="1098604"/>
                <a:ext cx="7420831" cy="460851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2132856"/>
            <a:ext cx="6600451" cy="2262781"/>
          </a:xfrm>
        </p:spPr>
        <p:txBody>
          <a:bodyPr>
            <a:normAutofit/>
          </a:bodyPr>
          <a:lstStyle/>
          <a:p>
            <a:pPr algn="ctr"/>
            <a:r>
              <a:rPr lang="es-ES" sz="5400" dirty="0"/>
              <a:t>FORTALEZAS Y DEBILIDADES</a:t>
            </a:r>
          </a:p>
        </p:txBody>
      </p:sp>
      <p:pic>
        <p:nvPicPr>
          <p:cNvPr id="3" name="Imagen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0597"/>
            <a:ext cx="2941183" cy="880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55576" y="1988840"/>
            <a:ext cx="4267200" cy="3240360"/>
          </a:xfrm>
        </p:spPr>
        <p:txBody>
          <a:bodyPr>
            <a:normAutofit fontScale="92500" lnSpcReduction="20000"/>
          </a:bodyPr>
          <a:lstStyle/>
          <a:p>
            <a:r>
              <a:rPr lang="es-ES" sz="2000" b="1" dirty="0"/>
              <a:t>Grato ambiente Laboral </a:t>
            </a:r>
          </a:p>
          <a:p>
            <a:r>
              <a:rPr lang="es-ES" sz="2000" b="1" dirty="0"/>
              <a:t>Estructura acorde a lo necesitado</a:t>
            </a:r>
          </a:p>
          <a:p>
            <a:r>
              <a:rPr lang="es-ES" sz="2000" b="1" dirty="0"/>
              <a:t>Capacidad para trabajar bajo presión</a:t>
            </a:r>
          </a:p>
          <a:p>
            <a:r>
              <a:rPr lang="es-ES" sz="2000" b="1" dirty="0"/>
              <a:t>Profesionalismo y compromiso</a:t>
            </a:r>
          </a:p>
          <a:p>
            <a:r>
              <a:rPr lang="es-ES" sz="2000" b="1" dirty="0"/>
              <a:t>Herramientas adecuadas para el desempeño de las funciones </a:t>
            </a:r>
          </a:p>
          <a:p>
            <a:r>
              <a:rPr lang="es-ES" sz="2000" b="1" dirty="0"/>
              <a:t>Buena relación con superiores directos</a:t>
            </a:r>
          </a:p>
          <a:p>
            <a:r>
              <a:rPr lang="es-ES" sz="2000" b="1" dirty="0"/>
              <a:t>Buena relación con sucursales </a:t>
            </a:r>
          </a:p>
          <a:p>
            <a:pPr marL="0" indent="0">
              <a:buNone/>
            </a:pPr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dirty="0"/>
          </a:p>
          <a:p>
            <a:pPr lvl="1"/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115616" y="725078"/>
            <a:ext cx="3082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Fortalezas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AutoShape 4" descr="Resultado de imagen para fortale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586" y="5689448"/>
            <a:ext cx="3096344" cy="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Las 6 fortalezas y debilidades del trabajo en equipo | AAU | Universidad a  Distancia">
            <a:extLst>
              <a:ext uri="{FF2B5EF4-FFF2-40B4-BE49-F238E27FC236}">
                <a16:creationId xmlns:a16="http://schemas.microsoft.com/office/drawing/2014/main" id="{0A9A8D01-D395-BFF0-2B00-F5B97DED9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513" y="2103018"/>
            <a:ext cx="3268774" cy="219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786" y="5517232"/>
            <a:ext cx="3914775" cy="1171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181690" y="476672"/>
            <a:ext cx="35589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Debilidades</a:t>
            </a:r>
          </a:p>
          <a:p>
            <a:pPr algn="ctr"/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83568" y="1484784"/>
            <a:ext cx="4267200" cy="4297363"/>
          </a:xfrm>
        </p:spPr>
        <p:txBody>
          <a:bodyPr>
            <a:normAutofit lnSpcReduction="10000"/>
          </a:bodyPr>
          <a:lstStyle/>
          <a:p>
            <a:r>
              <a:rPr lang="es-ES" sz="2000" b="1" dirty="0"/>
              <a:t>Falta de cursos de capacitación para potenciar habilidades y conocimientos del departamento.</a:t>
            </a:r>
          </a:p>
          <a:p>
            <a:r>
              <a:rPr lang="es-ES" sz="2000" b="1" dirty="0"/>
              <a:t>Falta de motivación e incentivos por parte de alta dirección para el logro de objetivos.</a:t>
            </a:r>
          </a:p>
          <a:p>
            <a:r>
              <a:rPr lang="es-ES" sz="2000" b="1" dirty="0"/>
              <a:t>Falta de actividades extra programáticas, a fin de estrechar lazos con resto de departamentos y sucursales.</a:t>
            </a:r>
          </a:p>
          <a:p>
            <a:pPr marL="0" indent="0">
              <a:buNone/>
            </a:pPr>
            <a:endParaRPr lang="es-ES" sz="2000" b="1" dirty="0"/>
          </a:p>
          <a:p>
            <a:pPr marL="0" indent="0">
              <a:buNone/>
            </a:pPr>
            <a:r>
              <a:rPr lang="es-ES" sz="2000" b="1" dirty="0"/>
              <a:t> </a:t>
            </a:r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dirty="0"/>
          </a:p>
          <a:p>
            <a:pPr lvl="1"/>
            <a:endParaRPr lang="es-ES" dirty="0"/>
          </a:p>
        </p:txBody>
      </p:sp>
      <p:pic>
        <p:nvPicPr>
          <p:cNvPr id="2" name="Picture 2" descr="37,334,777 ilustraciones de stock de Debilidad | Depositphotos">
            <a:extLst>
              <a:ext uri="{FF2B5EF4-FFF2-40B4-BE49-F238E27FC236}">
                <a16:creationId xmlns:a16="http://schemas.microsoft.com/office/drawing/2014/main" id="{A48B5514-B925-92ED-5F86-AF81EBBAB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125" y="1556792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90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683162" y="1583503"/>
            <a:ext cx="80747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rPr>
              <a:t>Problemas que afectan  </a:t>
            </a:r>
          </a:p>
          <a:p>
            <a:pPr algn="ctr"/>
            <a:r>
              <a:rPr lang="es-ES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Gestión de departamento</a:t>
            </a:r>
            <a:endParaRPr lang="es-ES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</a:endParaRPr>
          </a:p>
        </p:txBody>
      </p:sp>
      <p:pic>
        <p:nvPicPr>
          <p:cNvPr id="2050" name="Picture 2" descr="Hablemos más de nuestras fortalezas o cualidades personales y no tanto de  competencias y de marca personal!! - Propósito y Compromiso">
            <a:extLst>
              <a:ext uri="{FF2B5EF4-FFF2-40B4-BE49-F238E27FC236}">
                <a16:creationId xmlns:a16="http://schemas.microsoft.com/office/drawing/2014/main" id="{FD1FB546-F2CC-1A9C-1106-FA5605536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501008"/>
            <a:ext cx="2313335" cy="177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3" name="Rectangle 3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83568" y="188640"/>
            <a:ext cx="792088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1500" dirty="0"/>
          </a:p>
          <a:p>
            <a:endParaRPr lang="es-CL" sz="1500" b="1" u="sng" dirty="0"/>
          </a:p>
          <a:p>
            <a:r>
              <a:rPr lang="es-CL" sz="1500" b="1" u="sng" dirty="0"/>
              <a:t>Desorden en envío de </a:t>
            </a:r>
            <a:r>
              <a:rPr lang="es-CL" sz="1500" b="1" u="sng" dirty="0" err="1"/>
              <a:t>cta</a:t>
            </a:r>
            <a:r>
              <a:rPr lang="es-CL" sz="1500" b="1" u="sng" dirty="0"/>
              <a:t> </a:t>
            </a:r>
            <a:r>
              <a:rPr lang="es-CL" sz="1500" b="1" u="sng" dirty="0" err="1"/>
              <a:t>cte</a:t>
            </a:r>
            <a:r>
              <a:rPr lang="es-CL" sz="1500" b="1" u="sng" dirty="0"/>
              <a:t> a clientes</a:t>
            </a:r>
          </a:p>
          <a:p>
            <a:pPr marL="0" indent="0">
              <a:buNone/>
            </a:pPr>
            <a:r>
              <a:rPr lang="es-CL" sz="1500" dirty="0"/>
              <a:t>	Existen retrasos en envío de </a:t>
            </a:r>
            <a:r>
              <a:rPr lang="es-CL" sz="1500" dirty="0" err="1"/>
              <a:t>cta</a:t>
            </a:r>
            <a:r>
              <a:rPr lang="es-CL" sz="1500" dirty="0"/>
              <a:t> cte. En muchas ocasiones, no están considerados abonos y/o depósitos, lo cual provoca diferencia y reclamos de clientes </a:t>
            </a:r>
            <a:endParaRPr lang="es-CL" sz="1500" b="1" u="sng" dirty="0"/>
          </a:p>
          <a:p>
            <a:r>
              <a:rPr lang="es-ES" sz="1600" b="1" u="sng" dirty="0"/>
              <a:t>Retrasos en cobranzas a clientes</a:t>
            </a:r>
          </a:p>
          <a:p>
            <a:pPr marL="0" indent="0">
              <a:buNone/>
            </a:pPr>
            <a:r>
              <a:rPr lang="es-ES" sz="1600" dirty="0"/>
              <a:t>	Mejorar y agilizar cobro de </a:t>
            </a:r>
            <a:r>
              <a:rPr lang="es-ES" sz="1600" dirty="0" err="1"/>
              <a:t>cta</a:t>
            </a:r>
            <a:r>
              <a:rPr lang="es-ES" sz="1600" dirty="0"/>
              <a:t> </a:t>
            </a:r>
            <a:r>
              <a:rPr lang="es-ES" sz="1600" dirty="0" err="1"/>
              <a:t>cte</a:t>
            </a:r>
            <a:r>
              <a:rPr lang="es-ES" sz="1600" dirty="0"/>
              <a:t> a clientes, se identifica que, en ocasiones, están mal emitidas, por no considerar pagos y abonos, lo cual produce diferencia con lo registrado por clientes</a:t>
            </a:r>
            <a:endParaRPr lang="es-ES" sz="1600" b="1" u="sng" dirty="0"/>
          </a:p>
          <a:p>
            <a:r>
              <a:rPr lang="es-ES" sz="1600" b="1" u="sng" dirty="0"/>
              <a:t>Retrasos en devolución de saldos a favor a clientes</a:t>
            </a:r>
          </a:p>
          <a:p>
            <a:pPr marL="457200" lvl="1" indent="0">
              <a:buNone/>
            </a:pPr>
            <a:r>
              <a:rPr lang="es-CL" sz="1600" dirty="0"/>
              <a:t>Existen retrasos en pagos de saldos a favor de clientes en </a:t>
            </a:r>
            <a:r>
              <a:rPr lang="es-CL" sz="1600" dirty="0" err="1"/>
              <a:t>cta</a:t>
            </a:r>
            <a:r>
              <a:rPr lang="es-CL" sz="1600" dirty="0"/>
              <a:t> </a:t>
            </a:r>
            <a:r>
              <a:rPr lang="es-CL" sz="1600" dirty="0" err="1"/>
              <a:t>cte</a:t>
            </a:r>
            <a:r>
              <a:rPr lang="es-CL" sz="1600" dirty="0"/>
              <a:t>, en algunas ocasiones pasan meses y si cliente no lo solicita, agencia no hace devolución. Se solicita, que al cierre de mes contable, se haga devolución respectiva  </a:t>
            </a:r>
            <a:endParaRPr lang="es-ES" sz="1600" b="1" dirty="0"/>
          </a:p>
          <a:p>
            <a:pPr marL="0" indent="0">
              <a:buNone/>
            </a:pPr>
            <a:r>
              <a:rPr lang="es-ES" sz="1600" b="1" dirty="0"/>
              <a:t>	</a:t>
            </a:r>
            <a:endParaRPr lang="es-ES" sz="1600" dirty="0"/>
          </a:p>
          <a:p>
            <a:pPr marL="0" indent="0">
              <a:buNone/>
            </a:pPr>
            <a:endParaRPr lang="es-ES" sz="1600" dirty="0"/>
          </a:p>
          <a:p>
            <a:endParaRPr lang="es-ES" sz="1600" b="1" dirty="0"/>
          </a:p>
          <a:p>
            <a:endParaRPr lang="es-CL" sz="1500" b="1" u="sng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endParaRPr lang="es-CL" sz="1500" b="1" u="sng" dirty="0"/>
          </a:p>
          <a:p>
            <a:endParaRPr lang="es-CL" sz="1500" b="1" u="sng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B51095B-6758-4ACD-B209-E5282383C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078773"/>
            <a:ext cx="2195736" cy="657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851920" y="2708920"/>
            <a:ext cx="2078813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FIN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TM02900743[[fn=Orgánico]]</Template>
  <TotalTime>223</TotalTime>
  <Words>752</Words>
  <Application>Microsoft Office PowerPoint</Application>
  <PresentationFormat>Presentación en pantalla (4:3)</PresentationFormat>
  <Paragraphs>112</Paragraphs>
  <Slides>11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Aptos Narrow</vt:lpstr>
      <vt:lpstr>Arial</vt:lpstr>
      <vt:lpstr>Calibri</vt:lpstr>
      <vt:lpstr>Calibri Light</vt:lpstr>
      <vt:lpstr>Garamond</vt:lpstr>
      <vt:lpstr>Georgia</vt:lpstr>
      <vt:lpstr>Wingdings 2</vt:lpstr>
      <vt:lpstr>HDOfficeLightV0</vt:lpstr>
      <vt:lpstr>Orgánico</vt:lpstr>
      <vt:lpstr>Revisión Gerencial Area Ejecutivos 2025  </vt:lpstr>
      <vt:lpstr>Temas a tratar:</vt:lpstr>
      <vt:lpstr>Presentación de PowerPoint</vt:lpstr>
      <vt:lpstr>Presentación de PowerPoint</vt:lpstr>
      <vt:lpstr>Presentación de PowerPoint</vt:lpstr>
      <vt:lpstr>FORTALEZAS Y DEBILIDADES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Jaime Lopez</dc:creator>
  <cp:lastModifiedBy>Jaime Lopez</cp:lastModifiedBy>
  <cp:revision>3</cp:revision>
  <dcterms:created xsi:type="dcterms:W3CDTF">2017-09-03T22:48:02Z</dcterms:created>
  <dcterms:modified xsi:type="dcterms:W3CDTF">2025-07-08T19:45:30Z</dcterms:modified>
</cp:coreProperties>
</file>