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29" r:id="rId1"/>
    <p:sldMasterId id="2147484085" r:id="rId2"/>
  </p:sldMasterIdLst>
  <p:notesMasterIdLst>
    <p:notesMasterId r:id="rId14"/>
  </p:notesMasterIdLst>
  <p:handoutMasterIdLst>
    <p:handoutMasterId r:id="rId15"/>
  </p:handoutMasterIdLst>
  <p:sldIdLst>
    <p:sldId id="259" r:id="rId3"/>
    <p:sldId id="261" r:id="rId4"/>
    <p:sldId id="281" r:id="rId5"/>
    <p:sldId id="282" r:id="rId6"/>
    <p:sldId id="283" r:id="rId7"/>
    <p:sldId id="286" r:id="rId8"/>
    <p:sldId id="272" r:id="rId9"/>
    <p:sldId id="287" r:id="rId10"/>
    <p:sldId id="267" r:id="rId11"/>
    <p:sldId id="270" r:id="rId12"/>
    <p:sldId id="275" r:id="rId13"/>
  </p:sldIdLst>
  <p:sldSz cx="9144000" cy="6858000" type="screen4x3"/>
  <p:notesSz cx="7010400" cy="11125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504"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CCFF"/>
    <a:srgbClr val="009ED6"/>
    <a:srgbClr val="0033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74" autoAdjust="0"/>
    <p:restoredTop sz="83977" autoAdjust="0"/>
  </p:normalViewPr>
  <p:slideViewPr>
    <p:cSldViewPr>
      <p:cViewPr varScale="1">
        <p:scale>
          <a:sx n="56" d="100"/>
          <a:sy n="56" d="100"/>
        </p:scale>
        <p:origin x="1672" y="28"/>
      </p:cViewPr>
      <p:guideLst>
        <p:guide orient="horz" pos="2160"/>
        <p:guide pos="2880"/>
      </p:guideLst>
    </p:cSldViewPr>
  </p:slideViewPr>
  <p:notesTextViewPr>
    <p:cViewPr>
      <p:scale>
        <a:sx n="100" d="100"/>
        <a:sy n="100" d="100"/>
      </p:scale>
      <p:origin x="0" y="0"/>
    </p:cViewPr>
  </p:notesTextViewPr>
  <p:sorterViewPr>
    <p:cViewPr>
      <p:scale>
        <a:sx n="154" d="100"/>
        <a:sy n="154" d="100"/>
      </p:scale>
      <p:origin x="0" y="0"/>
    </p:cViewPr>
  </p:sorterViewPr>
  <p:notesViewPr>
    <p:cSldViewPr>
      <p:cViewPr varScale="1">
        <p:scale>
          <a:sx n="83" d="100"/>
          <a:sy n="83" d="100"/>
        </p:scale>
        <p:origin x="-3144" y="-96"/>
      </p:cViewPr>
      <p:guideLst>
        <p:guide orient="horz" pos="3504"/>
        <p:guide pos="220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L" b="1" u="sng"/>
              <a:t>Importaciones</a:t>
            </a:r>
            <a:r>
              <a:rPr lang="es-CL" b="1" u="sng" baseline="0"/>
              <a:t> 31-07-21 a 31-07-22</a:t>
            </a:r>
            <a:endParaRPr lang="es-CL" b="1" u="sng"/>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L"/>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cat>
            <c:strRef>
              <c:f>Hoja1!$A$5:$A$20</c:f>
              <c:strCache>
                <c:ptCount val="16"/>
                <c:pt idx="0">
                  <c:v>Claudia Morales</c:v>
                </c:pt>
                <c:pt idx="1">
                  <c:v>Gonzalo Valdivia</c:v>
                </c:pt>
                <c:pt idx="2">
                  <c:v>Hector Hernandez</c:v>
                </c:pt>
                <c:pt idx="3">
                  <c:v>Jaime López</c:v>
                </c:pt>
                <c:pt idx="4">
                  <c:v>Jocelyn Silva</c:v>
                </c:pt>
                <c:pt idx="5">
                  <c:v>Jorge Alvarado</c:v>
                </c:pt>
                <c:pt idx="6">
                  <c:v>Maria Correa</c:v>
                </c:pt>
                <c:pt idx="7">
                  <c:v>Maria Jesus Herrera</c:v>
                </c:pt>
                <c:pt idx="8">
                  <c:v>Moises Diaz</c:v>
                </c:pt>
                <c:pt idx="9">
                  <c:v>Patricio Romero</c:v>
                </c:pt>
                <c:pt idx="10">
                  <c:v>Roberto Avalos</c:v>
                </c:pt>
                <c:pt idx="11">
                  <c:v>Robinson Rios</c:v>
                </c:pt>
                <c:pt idx="12">
                  <c:v>Silvia Carreño</c:v>
                </c:pt>
                <c:pt idx="13">
                  <c:v>Cristian Tubi</c:v>
                </c:pt>
                <c:pt idx="14">
                  <c:v>Veronica Perez </c:v>
                </c:pt>
                <c:pt idx="15">
                  <c:v>Otros</c:v>
                </c:pt>
              </c:strCache>
            </c:strRef>
          </c:cat>
          <c:val>
            <c:numRef>
              <c:f>Hoja1!$B$5:$B$20</c:f>
              <c:numCache>
                <c:formatCode>General</c:formatCode>
                <c:ptCount val="16"/>
                <c:pt idx="0">
                  <c:v>1130</c:v>
                </c:pt>
                <c:pt idx="1">
                  <c:v>868</c:v>
                </c:pt>
                <c:pt idx="2">
                  <c:v>2388</c:v>
                </c:pt>
                <c:pt idx="3">
                  <c:v>1354</c:v>
                </c:pt>
                <c:pt idx="4">
                  <c:v>1481</c:v>
                </c:pt>
                <c:pt idx="5">
                  <c:v>482</c:v>
                </c:pt>
                <c:pt idx="6">
                  <c:v>1353</c:v>
                </c:pt>
                <c:pt idx="7">
                  <c:v>4145</c:v>
                </c:pt>
                <c:pt idx="8">
                  <c:v>1385</c:v>
                </c:pt>
                <c:pt idx="9">
                  <c:v>2024</c:v>
                </c:pt>
                <c:pt idx="10">
                  <c:v>52</c:v>
                </c:pt>
                <c:pt idx="11">
                  <c:v>1447</c:v>
                </c:pt>
                <c:pt idx="12">
                  <c:v>1461</c:v>
                </c:pt>
                <c:pt idx="13">
                  <c:v>345</c:v>
                </c:pt>
                <c:pt idx="14">
                  <c:v>1424</c:v>
                </c:pt>
                <c:pt idx="15">
                  <c:v>701</c:v>
                </c:pt>
              </c:numCache>
            </c:numRef>
          </c:val>
          <c:extLst>
            <c:ext xmlns:c16="http://schemas.microsoft.com/office/drawing/2014/chart" uri="{C3380CC4-5D6E-409C-BE32-E72D297353CC}">
              <c16:uniqueId val="{00000000-F9A7-4FDB-927A-50D59F444D21}"/>
            </c:ext>
          </c:extLst>
        </c:ser>
        <c:dLbls>
          <c:showLegendKey val="0"/>
          <c:showVal val="0"/>
          <c:showCatName val="0"/>
          <c:showSerName val="0"/>
          <c:showPercent val="0"/>
          <c:showBubbleSize val="0"/>
        </c:dLbls>
        <c:gapWidth val="150"/>
        <c:shape val="box"/>
        <c:axId val="463589208"/>
        <c:axId val="463589536"/>
        <c:axId val="0"/>
      </c:bar3DChart>
      <c:catAx>
        <c:axId val="46358920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L"/>
          </a:p>
        </c:txPr>
        <c:crossAx val="463589536"/>
        <c:crosses val="autoZero"/>
        <c:auto val="1"/>
        <c:lblAlgn val="ctr"/>
        <c:lblOffset val="100"/>
        <c:noMultiLvlLbl val="0"/>
      </c:catAx>
      <c:valAx>
        <c:axId val="463589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L"/>
          </a:p>
        </c:txPr>
        <c:crossAx val="463589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L" sz="1400" b="1" i="0" u="sng" baseline="0">
                <a:effectLst/>
              </a:rPr>
              <a:t>Exportaciones</a:t>
            </a:r>
          </a:p>
          <a:p>
            <a:pPr>
              <a:defRPr/>
            </a:pPr>
            <a:r>
              <a:rPr lang="es-CL" sz="1400" b="1" i="0" u="sng" baseline="0">
                <a:effectLst/>
              </a:rPr>
              <a:t> 31-07-21 a 31-07-22</a:t>
            </a:r>
            <a:endParaRPr lang="es-CL" sz="1400">
              <a:effectLst/>
            </a:endParaRPr>
          </a:p>
        </c:rich>
      </c:tx>
      <c:layout>
        <c:manualLayout>
          <c:xMode val="edge"/>
          <c:yMode val="edge"/>
          <c:x val="0.35061744331138933"/>
          <c:y val="2.876219360094575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L"/>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cat>
            <c:strRef>
              <c:f>Hoja1!$A$26:$A$39</c:f>
              <c:strCache>
                <c:ptCount val="14"/>
                <c:pt idx="0">
                  <c:v>Claudia Morales</c:v>
                </c:pt>
                <c:pt idx="1">
                  <c:v>Gonzalo Valdivia </c:v>
                </c:pt>
                <c:pt idx="2">
                  <c:v>Hector Hernandez</c:v>
                </c:pt>
                <c:pt idx="3">
                  <c:v>Jaime López</c:v>
                </c:pt>
                <c:pt idx="4">
                  <c:v>Jocelyn Silva</c:v>
                </c:pt>
                <c:pt idx="5">
                  <c:v>Maria Correa</c:v>
                </c:pt>
                <c:pt idx="6">
                  <c:v>Maria Jesus Herrera</c:v>
                </c:pt>
                <c:pt idx="7">
                  <c:v>Moises Diaz</c:v>
                </c:pt>
                <c:pt idx="8">
                  <c:v>Patricio Romero</c:v>
                </c:pt>
                <c:pt idx="9">
                  <c:v>Robinson Rios</c:v>
                </c:pt>
                <c:pt idx="10">
                  <c:v>Silvia Carreño</c:v>
                </c:pt>
                <c:pt idx="11">
                  <c:v>Cristian Tubi</c:v>
                </c:pt>
                <c:pt idx="12">
                  <c:v>Veronica Perez </c:v>
                </c:pt>
                <c:pt idx="13">
                  <c:v>Otros</c:v>
                </c:pt>
              </c:strCache>
            </c:strRef>
          </c:cat>
          <c:val>
            <c:numRef>
              <c:f>Hoja1!$B$26:$B$39</c:f>
              <c:numCache>
                <c:formatCode>General</c:formatCode>
                <c:ptCount val="14"/>
                <c:pt idx="0">
                  <c:v>55</c:v>
                </c:pt>
                <c:pt idx="1">
                  <c:v>3</c:v>
                </c:pt>
                <c:pt idx="2">
                  <c:v>44</c:v>
                </c:pt>
                <c:pt idx="3">
                  <c:v>20</c:v>
                </c:pt>
                <c:pt idx="4">
                  <c:v>23</c:v>
                </c:pt>
                <c:pt idx="5">
                  <c:v>61</c:v>
                </c:pt>
                <c:pt idx="6">
                  <c:v>113</c:v>
                </c:pt>
                <c:pt idx="7">
                  <c:v>129</c:v>
                </c:pt>
                <c:pt idx="8">
                  <c:v>70</c:v>
                </c:pt>
                <c:pt idx="9">
                  <c:v>87</c:v>
                </c:pt>
                <c:pt idx="10">
                  <c:v>54</c:v>
                </c:pt>
                <c:pt idx="11">
                  <c:v>42</c:v>
                </c:pt>
                <c:pt idx="12">
                  <c:v>196</c:v>
                </c:pt>
                <c:pt idx="13">
                  <c:v>485</c:v>
                </c:pt>
              </c:numCache>
            </c:numRef>
          </c:val>
          <c:extLst>
            <c:ext xmlns:c16="http://schemas.microsoft.com/office/drawing/2014/chart" uri="{C3380CC4-5D6E-409C-BE32-E72D297353CC}">
              <c16:uniqueId val="{00000000-11C8-424D-8DB8-9F0F8577212F}"/>
            </c:ext>
          </c:extLst>
        </c:ser>
        <c:dLbls>
          <c:showLegendKey val="0"/>
          <c:showVal val="0"/>
          <c:showCatName val="0"/>
          <c:showSerName val="0"/>
          <c:showPercent val="0"/>
          <c:showBubbleSize val="0"/>
        </c:dLbls>
        <c:gapWidth val="150"/>
        <c:shape val="box"/>
        <c:axId val="568839984"/>
        <c:axId val="568840968"/>
        <c:axId val="0"/>
      </c:bar3DChart>
      <c:catAx>
        <c:axId val="56883998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L"/>
          </a:p>
        </c:txPr>
        <c:crossAx val="568840968"/>
        <c:crosses val="autoZero"/>
        <c:auto val="1"/>
        <c:lblAlgn val="ctr"/>
        <c:lblOffset val="100"/>
        <c:noMultiLvlLbl val="0"/>
      </c:catAx>
      <c:valAx>
        <c:axId val="568840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L"/>
          </a:p>
        </c:txPr>
        <c:crossAx val="5688399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556260"/>
          </a:xfrm>
          <a:prstGeom prst="rect">
            <a:avLst/>
          </a:prstGeom>
        </p:spPr>
        <p:txBody>
          <a:bodyPr vert="horz" lIns="103629" tIns="51814" rIns="103629" bIns="51814" rtlCol="0"/>
          <a:lstStyle>
            <a:lvl1pPr algn="l" latinLnBrk="0">
              <a:defRPr lang="es-ES" sz="1400"/>
            </a:lvl1pPr>
          </a:lstStyle>
          <a:p>
            <a:endParaRPr lang="es-ES" dirty="0"/>
          </a:p>
        </p:txBody>
      </p:sp>
      <p:sp>
        <p:nvSpPr>
          <p:cNvPr id="3" name="Date Placeholder 2"/>
          <p:cNvSpPr>
            <a:spLocks noGrp="1"/>
          </p:cNvSpPr>
          <p:nvPr>
            <p:ph type="dt" sz="quarter" idx="1"/>
          </p:nvPr>
        </p:nvSpPr>
        <p:spPr>
          <a:xfrm>
            <a:off x="3970938" y="0"/>
            <a:ext cx="3037840" cy="556260"/>
          </a:xfrm>
          <a:prstGeom prst="rect">
            <a:avLst/>
          </a:prstGeom>
        </p:spPr>
        <p:txBody>
          <a:bodyPr vert="horz" lIns="103629" tIns="51814" rIns="103629" bIns="51814" rtlCol="0"/>
          <a:lstStyle>
            <a:lvl1pPr algn="r" latinLnBrk="0">
              <a:defRPr lang="es-ES" sz="1400"/>
            </a:lvl1pPr>
          </a:lstStyle>
          <a:p>
            <a:fld id="{D83FDC75-7F73-4A4A-A77C-09AADF00E0EA}" type="datetimeFigureOut">
              <a:rPr lang="es-ES" smtClean="0"/>
              <a:pPr/>
              <a:t>09/08/2022</a:t>
            </a:fld>
            <a:endParaRPr lang="es-ES" dirty="0"/>
          </a:p>
        </p:txBody>
      </p:sp>
      <p:sp>
        <p:nvSpPr>
          <p:cNvPr id="4" name="Footer Placeholder 3"/>
          <p:cNvSpPr>
            <a:spLocks noGrp="1"/>
          </p:cNvSpPr>
          <p:nvPr>
            <p:ph type="ftr" sz="quarter" idx="2"/>
          </p:nvPr>
        </p:nvSpPr>
        <p:spPr>
          <a:xfrm>
            <a:off x="0" y="10567009"/>
            <a:ext cx="3037840" cy="556260"/>
          </a:xfrm>
          <a:prstGeom prst="rect">
            <a:avLst/>
          </a:prstGeom>
        </p:spPr>
        <p:txBody>
          <a:bodyPr vert="horz" lIns="103629" tIns="51814" rIns="103629" bIns="51814" rtlCol="0" anchor="b"/>
          <a:lstStyle>
            <a:lvl1pPr algn="l" latinLnBrk="0">
              <a:defRPr lang="es-ES" sz="1400"/>
            </a:lvl1pPr>
          </a:lstStyle>
          <a:p>
            <a:endParaRPr lang="es-ES" dirty="0"/>
          </a:p>
        </p:txBody>
      </p:sp>
      <p:sp>
        <p:nvSpPr>
          <p:cNvPr id="5" name="Slide Number Placeholder 4"/>
          <p:cNvSpPr>
            <a:spLocks noGrp="1"/>
          </p:cNvSpPr>
          <p:nvPr>
            <p:ph type="sldNum" sz="quarter" idx="3"/>
          </p:nvPr>
        </p:nvSpPr>
        <p:spPr>
          <a:xfrm>
            <a:off x="3970938" y="10567009"/>
            <a:ext cx="3037840" cy="556260"/>
          </a:xfrm>
          <a:prstGeom prst="rect">
            <a:avLst/>
          </a:prstGeom>
        </p:spPr>
        <p:txBody>
          <a:bodyPr vert="horz" lIns="103629" tIns="51814" rIns="103629" bIns="51814" rtlCol="0" anchor="b"/>
          <a:lstStyle>
            <a:lvl1pPr algn="r" latinLnBrk="0">
              <a:defRPr lang="es-ES" sz="1400"/>
            </a:lvl1pPr>
          </a:lstStyle>
          <a:p>
            <a:fld id="{459226BF-1F13-42D3-80DC-373E7ADD1EBC}" type="slidenum">
              <a:rPr lang="es-ES" smtClean="0"/>
              <a:pPr/>
              <a:t>‹Nº›</a:t>
            </a:fld>
            <a:endParaRPr lang="es-ES" dirty="0"/>
          </a:p>
        </p:txBody>
      </p:sp>
    </p:spTree>
    <p:extLst>
      <p:ext uri="{BB962C8B-B14F-4D97-AF65-F5344CB8AC3E}">
        <p14:creationId xmlns:p14="http://schemas.microsoft.com/office/powerpoint/2010/main" val="34492622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556260"/>
          </a:xfrm>
          <a:prstGeom prst="rect">
            <a:avLst/>
          </a:prstGeom>
        </p:spPr>
        <p:txBody>
          <a:bodyPr vert="horz" lIns="103629" tIns="51814" rIns="103629" bIns="51814" rtlCol="0"/>
          <a:lstStyle>
            <a:lvl1pPr algn="l" latinLnBrk="0">
              <a:defRPr lang="es-ES" sz="1400"/>
            </a:lvl1pPr>
          </a:lstStyle>
          <a:p>
            <a:endParaRPr lang="es-ES"/>
          </a:p>
        </p:txBody>
      </p:sp>
      <p:sp>
        <p:nvSpPr>
          <p:cNvPr id="3" name="Date Placeholder 2"/>
          <p:cNvSpPr>
            <a:spLocks noGrp="1"/>
          </p:cNvSpPr>
          <p:nvPr>
            <p:ph type="dt" idx="1"/>
          </p:nvPr>
        </p:nvSpPr>
        <p:spPr>
          <a:xfrm>
            <a:off x="3970938" y="0"/>
            <a:ext cx="3037840" cy="556260"/>
          </a:xfrm>
          <a:prstGeom prst="rect">
            <a:avLst/>
          </a:prstGeom>
        </p:spPr>
        <p:txBody>
          <a:bodyPr vert="horz" lIns="103629" tIns="51814" rIns="103629" bIns="51814" rtlCol="0"/>
          <a:lstStyle>
            <a:lvl1pPr algn="r" latinLnBrk="0">
              <a:defRPr lang="es-ES" sz="1400"/>
            </a:lvl1pPr>
          </a:lstStyle>
          <a:p>
            <a:fld id="{48AEF76B-3757-4A0B-AF93-28494465C1DD}" type="datetimeFigureOut">
              <a:pPr/>
              <a:t>09-08-2022</a:t>
            </a:fld>
            <a:endParaRPr lang="es-ES"/>
          </a:p>
        </p:txBody>
      </p:sp>
      <p:sp>
        <p:nvSpPr>
          <p:cNvPr id="4" name="Slide Image Placeholder 3"/>
          <p:cNvSpPr>
            <a:spLocks noGrp="1" noRot="1" noChangeAspect="1"/>
          </p:cNvSpPr>
          <p:nvPr>
            <p:ph type="sldImg" idx="2"/>
          </p:nvPr>
        </p:nvSpPr>
        <p:spPr>
          <a:xfrm>
            <a:off x="723900" y="835025"/>
            <a:ext cx="5562600" cy="4171950"/>
          </a:xfrm>
          <a:prstGeom prst="rect">
            <a:avLst/>
          </a:prstGeom>
          <a:noFill/>
          <a:ln w="12700">
            <a:solidFill>
              <a:prstClr val="black"/>
            </a:solidFill>
          </a:ln>
        </p:spPr>
        <p:txBody>
          <a:bodyPr vert="horz" lIns="103629" tIns="51814" rIns="103629" bIns="51814" rtlCol="0" anchor="ctr"/>
          <a:lstStyle/>
          <a:p>
            <a:endParaRPr lang="es-ES"/>
          </a:p>
        </p:txBody>
      </p:sp>
      <p:sp>
        <p:nvSpPr>
          <p:cNvPr id="5" name="Notes Placeholder 4"/>
          <p:cNvSpPr>
            <a:spLocks noGrp="1"/>
          </p:cNvSpPr>
          <p:nvPr>
            <p:ph type="body" sz="quarter" idx="3"/>
          </p:nvPr>
        </p:nvSpPr>
        <p:spPr>
          <a:xfrm>
            <a:off x="701040" y="5284470"/>
            <a:ext cx="5608320" cy="5006340"/>
          </a:xfrm>
          <a:prstGeom prst="rect">
            <a:avLst/>
          </a:prstGeom>
        </p:spPr>
        <p:txBody>
          <a:bodyPr vert="horz" lIns="103629" tIns="51814" rIns="103629" bIns="51814"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Footer Placeholder 5"/>
          <p:cNvSpPr>
            <a:spLocks noGrp="1"/>
          </p:cNvSpPr>
          <p:nvPr>
            <p:ph type="ftr" sz="quarter" idx="4"/>
          </p:nvPr>
        </p:nvSpPr>
        <p:spPr>
          <a:xfrm>
            <a:off x="0" y="10567009"/>
            <a:ext cx="3037840" cy="556260"/>
          </a:xfrm>
          <a:prstGeom prst="rect">
            <a:avLst/>
          </a:prstGeom>
        </p:spPr>
        <p:txBody>
          <a:bodyPr vert="horz" lIns="103629" tIns="51814" rIns="103629" bIns="51814" rtlCol="0" anchor="b"/>
          <a:lstStyle>
            <a:lvl1pPr algn="l" latinLnBrk="0">
              <a:defRPr lang="es-ES" sz="1400"/>
            </a:lvl1pPr>
          </a:lstStyle>
          <a:p>
            <a:endParaRPr lang="es-ES"/>
          </a:p>
        </p:txBody>
      </p:sp>
      <p:sp>
        <p:nvSpPr>
          <p:cNvPr id="7" name="Slide Number Placeholder 6"/>
          <p:cNvSpPr>
            <a:spLocks noGrp="1"/>
          </p:cNvSpPr>
          <p:nvPr>
            <p:ph type="sldNum" sz="quarter" idx="5"/>
          </p:nvPr>
        </p:nvSpPr>
        <p:spPr>
          <a:xfrm>
            <a:off x="3970938" y="10567009"/>
            <a:ext cx="3037840" cy="556260"/>
          </a:xfrm>
          <a:prstGeom prst="rect">
            <a:avLst/>
          </a:prstGeom>
        </p:spPr>
        <p:txBody>
          <a:bodyPr vert="horz" lIns="103629" tIns="51814" rIns="103629" bIns="51814" rtlCol="0" anchor="b"/>
          <a:lstStyle>
            <a:lvl1pPr algn="r" latinLnBrk="0">
              <a:defRPr lang="es-ES" sz="1400"/>
            </a:lvl1pPr>
          </a:lstStyle>
          <a:p>
            <a:fld id="{75693FD4-8F83-4EF7-AC3F-0DC0388986B0}" type="slidenum">
              <a:pPr/>
              <a:t>‹Nº›</a:t>
            </a:fld>
            <a:endParaRPr lang="es-ES"/>
          </a:p>
        </p:txBody>
      </p:sp>
    </p:spTree>
    <p:extLst>
      <p:ext uri="{BB962C8B-B14F-4D97-AF65-F5344CB8AC3E}">
        <p14:creationId xmlns:p14="http://schemas.microsoft.com/office/powerpoint/2010/main" val="1632375880"/>
      </p:ext>
    </p:extLst>
  </p:cSld>
  <p:clrMap bg1="lt1" tx1="dk1" bg2="lt2" tx2="dk2" accent1="accent1" accent2="accent2" accent3="accent3" accent4="accent4" accent5="accent5" accent6="accent6" hlink="hlink" folHlink="folHlink"/>
  <p:notesStyle>
    <a:lvl1pPr marL="0" algn="l" defTabSz="914400" rtl="0" eaLnBrk="1" latinLnBrk="0" hangingPunct="1">
      <a:defRPr lang="es-ES" sz="1200" kern="1200">
        <a:solidFill>
          <a:schemeClr val="tx1"/>
        </a:solidFill>
        <a:latin typeface="+mn-lt"/>
        <a:ea typeface="+mn-ea"/>
        <a:cs typeface="+mn-cs"/>
      </a:defRPr>
    </a:lvl1pPr>
    <a:lvl2pPr marL="457200" algn="l" defTabSz="914400" rtl="0" eaLnBrk="1" latinLnBrk="0" hangingPunct="1">
      <a:defRPr lang="es-ES" sz="1200" kern="1200">
        <a:solidFill>
          <a:schemeClr val="tx1"/>
        </a:solidFill>
        <a:latin typeface="+mn-lt"/>
        <a:ea typeface="+mn-ea"/>
        <a:cs typeface="+mn-cs"/>
      </a:defRPr>
    </a:lvl2pPr>
    <a:lvl3pPr marL="914400" algn="l" defTabSz="914400" rtl="0" eaLnBrk="1" latinLnBrk="0" hangingPunct="1">
      <a:defRPr lang="es-ES" sz="1200" kern="1200">
        <a:solidFill>
          <a:schemeClr val="tx1"/>
        </a:solidFill>
        <a:latin typeface="+mn-lt"/>
        <a:ea typeface="+mn-ea"/>
        <a:cs typeface="+mn-cs"/>
      </a:defRPr>
    </a:lvl3pPr>
    <a:lvl4pPr marL="1371600" algn="l" defTabSz="914400" rtl="0" eaLnBrk="1" latinLnBrk="0" hangingPunct="1">
      <a:defRPr lang="es-ES" sz="1200" kern="1200">
        <a:solidFill>
          <a:schemeClr val="tx1"/>
        </a:solidFill>
        <a:latin typeface="+mn-lt"/>
        <a:ea typeface="+mn-ea"/>
        <a:cs typeface="+mn-cs"/>
      </a:defRPr>
    </a:lvl4pPr>
    <a:lvl5pPr marL="1828800" algn="l" defTabSz="914400" rtl="0" eaLnBrk="1" latinLnBrk="0" hangingPunct="1">
      <a:defRPr lang="es-ES" sz="1200" kern="1200">
        <a:solidFill>
          <a:schemeClr val="tx1"/>
        </a:solidFill>
        <a:latin typeface="+mn-lt"/>
        <a:ea typeface="+mn-ea"/>
        <a:cs typeface="+mn-cs"/>
      </a:defRPr>
    </a:lvl5pPr>
    <a:lvl6pPr marL="2286000" algn="l" defTabSz="914400" rtl="0" eaLnBrk="1" latinLnBrk="0" hangingPunct="1">
      <a:defRPr lang="es-ES" sz="1200" kern="1200">
        <a:solidFill>
          <a:schemeClr val="tx1"/>
        </a:solidFill>
        <a:latin typeface="+mn-lt"/>
        <a:ea typeface="+mn-ea"/>
        <a:cs typeface="+mn-cs"/>
      </a:defRPr>
    </a:lvl6pPr>
    <a:lvl7pPr marL="2743200" algn="l" defTabSz="914400" rtl="0" eaLnBrk="1" latinLnBrk="0" hangingPunct="1">
      <a:defRPr lang="es-ES" sz="1200" kern="1200">
        <a:solidFill>
          <a:schemeClr val="tx1"/>
        </a:solidFill>
        <a:latin typeface="+mn-lt"/>
        <a:ea typeface="+mn-ea"/>
        <a:cs typeface="+mn-cs"/>
      </a:defRPr>
    </a:lvl7pPr>
    <a:lvl8pPr marL="3200400" algn="l" defTabSz="914400" rtl="0" eaLnBrk="1" latinLnBrk="0" hangingPunct="1">
      <a:defRPr lang="es-ES" sz="1200" kern="1200">
        <a:solidFill>
          <a:schemeClr val="tx1"/>
        </a:solidFill>
        <a:latin typeface="+mn-lt"/>
        <a:ea typeface="+mn-ea"/>
        <a:cs typeface="+mn-cs"/>
      </a:defRPr>
    </a:lvl8pPr>
    <a:lvl9pPr marL="3657600" algn="l" defTabSz="914400" rtl="0" eaLnBrk="1" latinLnBrk="0" hangingPunct="1">
      <a:defRPr lang="es-ES"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defTabSz="1036290">
              <a:defRPr lang="es-ES"/>
            </a:pPr>
            <a:r>
              <a:rPr lang="es-ES" dirty="0"/>
              <a:t>Esta plantilla se puede usar como archivo de inicio para presentar materiales educativos en un entorno de grupo.</a:t>
            </a:r>
          </a:p>
          <a:p>
            <a:endParaRPr lang="es-ES" dirty="0"/>
          </a:p>
          <a:p>
            <a:pPr lvl="0"/>
            <a:r>
              <a:rPr lang="es-ES" sz="1400" b="1" dirty="0"/>
              <a:t>Secciones</a:t>
            </a:r>
            <a:endParaRPr lang="es-ES" sz="1400" dirty="0"/>
          </a:p>
          <a:p>
            <a:pPr lvl="0"/>
            <a:r>
              <a:rPr lang="es-ES" sz="1400" dirty="0"/>
              <a:t>Para agregar secciones, haga clic con el botón secundario del mouse en una diapositiva. Las secciones pueden ayudarle a organizar las diapositivas o a facilitar la colaboración entre varios autores.</a:t>
            </a:r>
          </a:p>
          <a:p>
            <a:pPr lvl="0"/>
            <a:endParaRPr lang="es-ES" sz="1400" b="1" dirty="0"/>
          </a:p>
          <a:p>
            <a:pPr lvl="0"/>
            <a:r>
              <a:rPr lang="es-ES" sz="1400" b="1" dirty="0"/>
              <a:t>Notas</a:t>
            </a:r>
          </a:p>
          <a:p>
            <a:pPr lvl="0"/>
            <a:r>
              <a:rPr lang="es-ES" sz="1400" dirty="0"/>
              <a:t>Use la sección Notas para las notas de entrega o para proporcionar detalles adicionales al público. Vea las notas en la vista Presentación durante la presentación. </a:t>
            </a:r>
          </a:p>
          <a:p>
            <a:pPr lvl="0">
              <a:buFontTx/>
              <a:buNone/>
            </a:pPr>
            <a:r>
              <a:rPr lang="es-ES" sz="1400" dirty="0"/>
              <a:t>Tenga en cuenta el tamaño de la fuente (es importante para la accesibilidad, visibilidad, grabación en vídeo y producción en línea)</a:t>
            </a:r>
          </a:p>
          <a:p>
            <a:pPr lvl="0"/>
            <a:endParaRPr lang="es-ES" sz="1400" dirty="0"/>
          </a:p>
          <a:p>
            <a:pPr lvl="0">
              <a:buFontTx/>
              <a:buNone/>
            </a:pPr>
            <a:r>
              <a:rPr lang="es-ES" sz="1400" b="1" dirty="0"/>
              <a:t>Colores coordinados </a:t>
            </a:r>
          </a:p>
          <a:p>
            <a:pPr lvl="0">
              <a:buFontTx/>
              <a:buNone/>
            </a:pPr>
            <a:r>
              <a:rPr lang="es-ES" sz="1400" dirty="0"/>
              <a:t>Preste especial atención a los gráficos, diagramas y cuadros de texto. </a:t>
            </a:r>
          </a:p>
          <a:p>
            <a:pPr lvl="0"/>
            <a:r>
              <a:rPr lang="es-ES" sz="1400" dirty="0"/>
              <a:t>Tenga en cuenta que los asistentes imprimirán en blanco y negro o </a:t>
            </a:r>
            <a:r>
              <a:rPr lang="es-ES" sz="1400" dirty="0" err="1"/>
              <a:t>escala de grises</a:t>
            </a:r>
            <a:r>
              <a:rPr lang="es-ES" sz="1400" dirty="0"/>
              <a:t>. Ejecute una prueba de impresión para asegurarse de que los colores son los correctos cuando se imprime en blanco y negro puros y </a:t>
            </a:r>
            <a:r>
              <a:rPr lang="es-ES" sz="1400" dirty="0" err="1"/>
              <a:t>escala de grises</a:t>
            </a:r>
            <a:r>
              <a:rPr lang="es-ES" sz="1400" dirty="0"/>
              <a:t>.</a:t>
            </a:r>
          </a:p>
          <a:p>
            <a:pPr lvl="0">
              <a:buFontTx/>
              <a:buNone/>
            </a:pPr>
            <a:endParaRPr lang="es-ES" sz="1400" dirty="0"/>
          </a:p>
          <a:p>
            <a:pPr lvl="0">
              <a:buFontTx/>
              <a:buNone/>
            </a:pPr>
            <a:r>
              <a:rPr lang="es-ES" sz="1400" b="1" dirty="0"/>
              <a:t>Gráficos y tablas</a:t>
            </a:r>
          </a:p>
          <a:p>
            <a:pPr lvl="0"/>
            <a:r>
              <a:rPr lang="es-ES" sz="1400" dirty="0"/>
              <a:t>En breve: si es posible, use colores y estilos uniformes y que no distraigan.</a:t>
            </a:r>
          </a:p>
          <a:p>
            <a:pPr lvl="0"/>
            <a:r>
              <a:rPr lang="es-ES" sz="1400" dirty="0"/>
              <a:t>Etiquete todos los gráficos y tablas.</a:t>
            </a:r>
          </a:p>
          <a:p>
            <a:endParaRPr lang="es-ES" dirty="0"/>
          </a:p>
          <a:p>
            <a:endParaRPr lang="es-ES" dirty="0"/>
          </a:p>
          <a:p>
            <a:endParaRPr lang="es-ES" dirty="0"/>
          </a:p>
        </p:txBody>
      </p:sp>
      <p:sp>
        <p:nvSpPr>
          <p:cNvPr id="4" name="Slide Number Placeholder 3"/>
          <p:cNvSpPr>
            <a:spLocks noGrp="1"/>
          </p:cNvSpPr>
          <p:nvPr>
            <p:ph type="sldNum" sz="quarter" idx="10"/>
          </p:nvPr>
        </p:nvSpPr>
        <p:spPr/>
        <p:txBody>
          <a:bodyPr/>
          <a:lstStyle/>
          <a:p>
            <a:fld id="{EC6EAC7D-5A89-47C2-8ABA-56C9C2DEF7A4}" type="slidenum">
              <a:rPr lang="es-ES" smtClean="0"/>
              <a:pPr/>
              <a:t>1</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r>
              <a:rPr lang="es-ES" dirty="0"/>
              <a:t>Ofrezca una breve descripción general de la presentación.</a:t>
            </a:r>
            <a:r>
              <a:rPr lang="es-ES" baseline="0" dirty="0"/>
              <a:t> D</a:t>
            </a:r>
            <a:r>
              <a:rPr lang="es-ES" dirty="0"/>
              <a:t>escriba el enfoque principal de la presentación y por qué es importante.</a:t>
            </a:r>
          </a:p>
          <a:p>
            <a:pPr>
              <a:lnSpc>
                <a:spcPct val="80000"/>
              </a:lnSpc>
            </a:pPr>
            <a:r>
              <a:rPr lang="es-ES" dirty="0"/>
              <a:t>Introduzca cada uno de los principales temas.</a:t>
            </a:r>
          </a:p>
          <a:p>
            <a:r>
              <a:rPr lang="es-ES" dirty="0"/>
              <a:t>Si desea proporcionar al público una guía,</a:t>
            </a:r>
            <a:r>
              <a:rPr lang="es-ES" baseline="0" dirty="0"/>
              <a:t> puede </a:t>
            </a:r>
            <a:r>
              <a:rPr lang="es-ES" dirty="0"/>
              <a:t>repetir esta diapositiva de información general a lo largo de toda la presentación, resaltando el tema particular que va a discutir a continuación.</a:t>
            </a:r>
          </a:p>
        </p:txBody>
      </p:sp>
      <p:sp>
        <p:nvSpPr>
          <p:cNvPr id="4" name="Slide Number Placeholder 3"/>
          <p:cNvSpPr>
            <a:spLocks noGrp="1"/>
          </p:cNvSpPr>
          <p:nvPr>
            <p:ph type="sldNum" sz="quarter" idx="10"/>
          </p:nvPr>
        </p:nvSpPr>
        <p:spPr/>
        <p:txBody>
          <a:bodyPr/>
          <a:lstStyle/>
          <a:p>
            <a:fld id="{EC6EAC7D-5A89-47C2-8ABA-56C9C2DEF7A4}" type="slidenum">
              <a:rPr lang="es-ES" smtClean="0"/>
              <a:pPr/>
              <a:t>2</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036290">
              <a:defRPr lang="es-ES"/>
            </a:pPr>
            <a:r>
              <a:rPr lang="es-ES" sz="1400" dirty="0"/>
              <a:t>Ésta es otra opción para una diapositiva Información general que usa transiciones.</a:t>
            </a:r>
          </a:p>
          <a:p>
            <a:endParaRPr lang="es-ES" dirty="0"/>
          </a:p>
        </p:txBody>
      </p:sp>
      <p:sp>
        <p:nvSpPr>
          <p:cNvPr id="4" name="Slide Number Placeholder 3"/>
          <p:cNvSpPr>
            <a:spLocks noGrp="1"/>
          </p:cNvSpPr>
          <p:nvPr>
            <p:ph type="sldNum" sz="quarter" idx="10"/>
          </p:nvPr>
        </p:nvSpPr>
        <p:spPr/>
        <p:txBody>
          <a:bodyPr/>
          <a:lstStyle/>
          <a:p>
            <a:fld id="{75693FD4-8F83-4EF7-AC3F-0DC0388986B0}" type="slidenum">
              <a:rPr lang="es-ES" smtClean="0"/>
              <a:pPr/>
              <a:t>3</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75693FD4-8F83-4EF7-AC3F-0DC0388986B0}" type="slidenum">
              <a:rPr lang="es-ES" smtClean="0"/>
              <a:pPr/>
              <a:t>4</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75693FD4-8F83-4EF7-AC3F-0DC0388986B0}" type="slidenum">
              <a:rPr lang="es-ES" smtClean="0"/>
              <a:pPr/>
              <a:t>5</a:t>
            </a:fld>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036290">
              <a:defRPr lang="es-ES"/>
            </a:pPr>
            <a:r>
              <a:rPr lang="es-ES" dirty="0"/>
              <a:t>Use un encabezado de sección para cada uno de los temas, de manera que la transición resulte clara para el público. </a:t>
            </a:r>
          </a:p>
          <a:p>
            <a:endParaRPr lang="es-ES" dirty="0"/>
          </a:p>
        </p:txBody>
      </p:sp>
      <p:sp>
        <p:nvSpPr>
          <p:cNvPr id="4" name="Slide Number Placeholder 3"/>
          <p:cNvSpPr>
            <a:spLocks noGrp="1"/>
          </p:cNvSpPr>
          <p:nvPr>
            <p:ph type="sldNum" sz="quarter" idx="10"/>
          </p:nvPr>
        </p:nvSpPr>
        <p:spPr/>
        <p:txBody>
          <a:bodyPr/>
          <a:lstStyle/>
          <a:p>
            <a:fld id="{75693FD4-8F83-4EF7-AC3F-0DC0388986B0}" type="slidenum">
              <a:rPr lang="es-ES" smtClean="0"/>
              <a:pPr/>
              <a:t>6</a:t>
            </a:fld>
            <a:endParaRPr lang="es-E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Agregue un caso práctico o</a:t>
            </a:r>
            <a:r>
              <a:rPr lang="es-ES" baseline="0" dirty="0"/>
              <a:t> una simulación en clase para promover la discusión y aplicar lo aprendido en las lecciones. </a:t>
            </a:r>
            <a:endParaRPr lang="es-ES" dirty="0"/>
          </a:p>
        </p:txBody>
      </p:sp>
      <p:sp>
        <p:nvSpPr>
          <p:cNvPr id="4" name="Slide Number Placeholder 3"/>
          <p:cNvSpPr>
            <a:spLocks noGrp="1"/>
          </p:cNvSpPr>
          <p:nvPr>
            <p:ph type="sldNum" sz="quarter" idx="10"/>
          </p:nvPr>
        </p:nvSpPr>
        <p:spPr/>
        <p:txBody>
          <a:bodyPr/>
          <a:lstStyle/>
          <a:p>
            <a:fld id="{75693FD4-8F83-4EF7-AC3F-0DC0388986B0}" type="slidenum">
              <a:rPr lang="es-ES" smtClean="0"/>
              <a:pPr/>
              <a:t>7</a:t>
            </a:fld>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dirty="0"/>
              <a:t>Agregue diapositivas a cada sección del tema según sea necesario, incluidas diapositivas con tablas, gráficos e imágenes. </a:t>
            </a:r>
          </a:p>
          <a:p>
            <a:r>
              <a:rPr lang="es-ES" dirty="0"/>
              <a:t>Consulte la siguiente sección para ver una muestra</a:t>
            </a:r>
            <a:r>
              <a:rPr lang="es-ES" baseline="0" dirty="0"/>
              <a:t> </a:t>
            </a:r>
            <a:r>
              <a:rPr lang="es-ES" dirty="0"/>
              <a:t>diseños de</a:t>
            </a:r>
            <a:r>
              <a:rPr lang="es-ES" baseline="0" dirty="0"/>
              <a:t> vídeo, imagen, gráfico y tabla de muestra. </a:t>
            </a:r>
            <a:endParaRPr lang="es-ES" dirty="0"/>
          </a:p>
        </p:txBody>
      </p:sp>
      <p:sp>
        <p:nvSpPr>
          <p:cNvPr id="4" name="Slide Number Placeholder 3"/>
          <p:cNvSpPr>
            <a:spLocks noGrp="1"/>
          </p:cNvSpPr>
          <p:nvPr>
            <p:ph type="sldNum" sz="quarter" idx="10"/>
          </p:nvPr>
        </p:nvSpPr>
        <p:spPr/>
        <p:txBody>
          <a:bodyPr/>
          <a:lstStyle/>
          <a:p>
            <a:fld id="{EC6EAC7D-5A89-47C2-8ABA-56C9C2DEF7A4}" type="slidenum">
              <a:rPr lang="es-ES" smtClean="0"/>
              <a:pPr/>
              <a:t>9</a:t>
            </a:fld>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3"/>
          <p:cNvSpPr>
            <a:spLocks noGrp="1" noChangeArrowheads="1"/>
          </p:cNvSpPr>
          <p:nvPr>
            <p:ph type="hdr" sz="quarter"/>
          </p:nvPr>
        </p:nvSpPr>
        <p:spPr>
          <a:noFill/>
        </p:spPr>
        <p:txBody>
          <a:bodyPr/>
          <a:lstStyle/>
          <a:p>
            <a:r>
              <a:rPr lang="es-ES"/>
              <a:t>Microsoft </a:t>
            </a:r>
            <a:r>
              <a:rPr lang="es-ES" b="1"/>
              <a:t>Excelencia en ingeniería</a:t>
            </a:r>
            <a:endParaRPr lang="es-ES"/>
          </a:p>
        </p:txBody>
      </p:sp>
      <p:sp>
        <p:nvSpPr>
          <p:cNvPr id="47107" name="Rectangle 25"/>
          <p:cNvSpPr>
            <a:spLocks noGrp="1" noChangeArrowheads="1"/>
          </p:cNvSpPr>
          <p:nvPr>
            <p:ph type="ftr" sz="quarter" idx="4"/>
          </p:nvPr>
        </p:nvSpPr>
        <p:spPr>
          <a:noFill/>
        </p:spPr>
        <p:txBody>
          <a:bodyPr/>
          <a:lstStyle/>
          <a:p>
            <a:r>
              <a:rPr lang="es-ES"/>
              <a:t>Información confidencial de Microsoft</a:t>
            </a:r>
          </a:p>
        </p:txBody>
      </p:sp>
      <p:sp>
        <p:nvSpPr>
          <p:cNvPr id="47108" name="Rectangle 26"/>
          <p:cNvSpPr>
            <a:spLocks noGrp="1" noChangeArrowheads="1"/>
          </p:cNvSpPr>
          <p:nvPr>
            <p:ph type="sldNum" sz="quarter" idx="5"/>
          </p:nvPr>
        </p:nvSpPr>
        <p:spPr>
          <a:noFill/>
        </p:spPr>
        <p:txBody>
          <a:bodyPr/>
          <a:lstStyle/>
          <a:p>
            <a:fld id="{ED19570C-A909-40C0-B9F8-7AD3BA2C3C56}" type="slidenum">
              <a:rPr lang="es-ES" smtClean="0"/>
              <a:pPr/>
              <a:t>10</a:t>
            </a:fld>
            <a:endParaRPr lang="es-ES"/>
          </a:p>
        </p:txBody>
      </p:sp>
      <p:sp>
        <p:nvSpPr>
          <p:cNvPr id="47109" name="Rectangle 2"/>
          <p:cNvSpPr>
            <a:spLocks noGrp="1" noRot="1" noChangeAspect="1" noChangeArrowheads="1" noTextEdit="1"/>
          </p:cNvSpPr>
          <p:nvPr>
            <p:ph type="sldImg"/>
          </p:nvPr>
        </p:nvSpPr>
        <p:spPr>
          <a:xfrm>
            <a:off x="723900" y="549275"/>
            <a:ext cx="5562600" cy="4171950"/>
          </a:xfrm>
          <a:ln/>
        </p:spPr>
      </p:sp>
      <p:sp>
        <p:nvSpPr>
          <p:cNvPr id="47110" name="Rectangle 3"/>
          <p:cNvSpPr>
            <a:spLocks noGrp="1" noChangeArrowheads="1"/>
          </p:cNvSpPr>
          <p:nvPr>
            <p:ph type="body" idx="1"/>
          </p:nvPr>
        </p:nvSpPr>
        <p:spPr>
          <a:xfrm>
            <a:off x="314325" y="5024959"/>
            <a:ext cx="6400800" cy="5589198"/>
          </a:xfrm>
          <a:noFill/>
          <a:ln/>
        </p:spPr>
        <p:txBody>
          <a:bodyPr/>
          <a:lstStyle/>
          <a:p>
            <a:pPr defTabSz="1036290">
              <a:lnSpc>
                <a:spcPct val="80000"/>
              </a:lnSpc>
              <a:defRPr lang="es-ES"/>
            </a:pPr>
            <a:r>
              <a:rPr lang="es-ES" dirty="0"/>
              <a:t>Si hay vídeos</a:t>
            </a:r>
            <a:r>
              <a:rPr lang="es-ES" baseline="0" dirty="0"/>
              <a:t> relevantes, como el vídeo de un caso práctico, la demostración de un producto u otro tipo de material educativo, inclúyalos también en la presentación. </a:t>
            </a:r>
            <a:endParaRPr lang="es-ES" dirty="0"/>
          </a:p>
          <a:p>
            <a:pPr>
              <a:lnSpc>
                <a:spcPct val="80000"/>
              </a:lnSpc>
              <a:buFontTx/>
              <a:buNone/>
            </a:pPr>
            <a:endParaRPr lang="es-E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dirty="0"/>
              <a:t>Para resumir el contenido de la presentación, reitere los puntos importantes de las lecciones.</a:t>
            </a:r>
          </a:p>
          <a:p>
            <a:r>
              <a:rPr lang="es-ES" dirty="0"/>
              <a:t>¿Qué desea que recuerde el público luego de su presentación?</a:t>
            </a:r>
          </a:p>
          <a:p>
            <a:endParaRPr lang="es-ES" dirty="0"/>
          </a:p>
          <a:p>
            <a:r>
              <a:rPr lang="es-ES" dirty="0"/>
              <a:t>Guarde la presentación con formato de vídeo para facilitar su distribución. Para crear un vídeo, haga clic en la pestaña Archivo y luego haga clic en Compartir. En el menú Tipos de archivo, haga clic en Crear un vídeo.</a:t>
            </a:r>
          </a:p>
        </p:txBody>
      </p:sp>
      <p:sp>
        <p:nvSpPr>
          <p:cNvPr id="4" name="Slide Number Placeholder 3"/>
          <p:cNvSpPr>
            <a:spLocks noGrp="1"/>
          </p:cNvSpPr>
          <p:nvPr>
            <p:ph type="sldNum" sz="quarter" idx="10"/>
          </p:nvPr>
        </p:nvSpPr>
        <p:spPr/>
        <p:txBody>
          <a:bodyPr/>
          <a:lstStyle/>
          <a:p>
            <a:fld id="{EC6EAC7D-5A89-47C2-8ABA-56C9C2DEF7A4}" type="slidenum">
              <a:rPr lang="es-ES" smtClean="0"/>
              <a:pPr/>
              <a:t>11</a:t>
            </a:fld>
            <a:endParaRPr lang="es-E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4530"/>
            <a:ext cx="6858000" cy="2387600"/>
          </a:xfrm>
        </p:spPr>
        <p:txBody>
          <a:bodyPr anchor="b">
            <a:normAutofit/>
          </a:bodyPr>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1800">
                <a:solidFill>
                  <a:schemeClr val="tx1">
                    <a:lumMod val="75000"/>
                    <a:lumOff val="2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s-CL" smtClean="0"/>
              <a:pPr/>
              <a:t>09-08-2022</a:t>
            </a:fld>
            <a:endParaRPr kumimoji="0" lang="es-ES"/>
          </a:p>
        </p:txBody>
      </p:sp>
      <p:sp>
        <p:nvSpPr>
          <p:cNvPr id="5" name="Footer Placeholder 4"/>
          <p:cNvSpPr>
            <a:spLocks noGrp="1"/>
          </p:cNvSpPr>
          <p:nvPr>
            <p:ph type="ftr" sz="quarter" idx="11"/>
          </p:nvPr>
        </p:nvSpPr>
        <p:spPr/>
        <p:txBody>
          <a:bodyPr/>
          <a:lstStyle/>
          <a:p>
            <a:endParaRPr kumimoji="0" lang="es-ES"/>
          </a:p>
        </p:txBody>
      </p:sp>
      <p:sp>
        <p:nvSpPr>
          <p:cNvPr id="6" name="Slide Number Placeholder 5"/>
          <p:cNvSpPr>
            <a:spLocks noGrp="1"/>
          </p:cNvSpPr>
          <p:nvPr>
            <p:ph type="sldNum" sz="quarter" idx="12"/>
          </p:nvPr>
        </p:nvSpPr>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436033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s-CL" smtClean="0"/>
              <a:pPr/>
              <a:t>09-08-2022</a:t>
            </a:fld>
            <a:endParaRPr kumimoji="0" lang="es-ES"/>
          </a:p>
        </p:txBody>
      </p:sp>
      <p:sp>
        <p:nvSpPr>
          <p:cNvPr id="5" name="Footer Placeholder 4"/>
          <p:cNvSpPr>
            <a:spLocks noGrp="1"/>
          </p:cNvSpPr>
          <p:nvPr>
            <p:ph type="ftr" sz="quarter" idx="11"/>
          </p:nvPr>
        </p:nvSpPr>
        <p:spPr/>
        <p:txBody>
          <a:bodyPr/>
          <a:lstStyle/>
          <a:p>
            <a:endParaRPr kumimoji="0" lang="es-ES"/>
          </a:p>
        </p:txBody>
      </p:sp>
      <p:sp>
        <p:nvSpPr>
          <p:cNvPr id="6" name="Slide Number Placeholder 5"/>
          <p:cNvSpPr>
            <a:spLocks noGrp="1"/>
          </p:cNvSpPr>
          <p:nvPr>
            <p:ph type="sldNum" sz="quarter" idx="12"/>
          </p:nvPr>
        </p:nvSpPr>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4176476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12423"/>
            <a:ext cx="7886700" cy="2851208"/>
          </a:xfrm>
        </p:spPr>
        <p:txBody>
          <a:bodyPr anchor="b">
            <a:normAutofit/>
          </a:bodyPr>
          <a:lstStyle>
            <a:lvl1pPr>
              <a:defRPr sz="4500" b="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52634"/>
            <a:ext cx="7886700" cy="1500187"/>
          </a:xfrm>
        </p:spPr>
        <p:txBody>
          <a:bodyPr anchor="t">
            <a:normAutofit/>
          </a:bodyPr>
          <a:lstStyle>
            <a:lvl1pPr marL="0" indent="0">
              <a:buNone/>
              <a:defRPr sz="18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757B281C-5159-4971-8228-52B9A72E9ED2}" type="datetimeFigureOut">
              <a:rPr lang="es-CL" smtClean="0"/>
              <a:pPr/>
              <a:t>09-08-2022</a:t>
            </a:fld>
            <a:endParaRPr kumimoji="0" lang="es-ES"/>
          </a:p>
        </p:txBody>
      </p:sp>
      <p:sp>
        <p:nvSpPr>
          <p:cNvPr id="5" name="Footer Placeholder 4"/>
          <p:cNvSpPr>
            <a:spLocks noGrp="1"/>
          </p:cNvSpPr>
          <p:nvPr>
            <p:ph type="ftr" sz="quarter" idx="11"/>
          </p:nvPr>
        </p:nvSpPr>
        <p:spPr/>
        <p:txBody>
          <a:bodyPr/>
          <a:lstStyle/>
          <a:p>
            <a:endParaRPr kumimoji="0" lang="es-ES"/>
          </a:p>
        </p:txBody>
      </p:sp>
      <p:sp>
        <p:nvSpPr>
          <p:cNvPr id="6" name="Slide Number Placeholder 5"/>
          <p:cNvSpPr>
            <a:spLocks noGrp="1"/>
          </p:cNvSpPr>
          <p:nvPr>
            <p:ph type="sldNum" sz="quarter" idx="12"/>
          </p:nvPr>
        </p:nvSpPr>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2455340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33845" y="1828801"/>
            <a:ext cx="3886200" cy="435133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8801"/>
            <a:ext cx="3886200" cy="435133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57B281C-5159-4971-8228-52B9A72E9ED2}" type="datetimeFigureOut">
              <a:rPr lang="es-CL" smtClean="0"/>
              <a:pPr/>
              <a:t>09-08-2022</a:t>
            </a:fld>
            <a:endParaRPr kumimoji="0" lang="es-ES"/>
          </a:p>
        </p:txBody>
      </p:sp>
      <p:sp>
        <p:nvSpPr>
          <p:cNvPr id="6" name="Footer Placeholder 5"/>
          <p:cNvSpPr>
            <a:spLocks noGrp="1"/>
          </p:cNvSpPr>
          <p:nvPr>
            <p:ph type="ftr" sz="quarter" idx="11"/>
          </p:nvPr>
        </p:nvSpPr>
        <p:spPr/>
        <p:txBody>
          <a:bodyPr/>
          <a:lstStyle/>
          <a:p>
            <a:endParaRPr kumimoji="0" lang="es-ES"/>
          </a:p>
        </p:txBody>
      </p:sp>
      <p:sp>
        <p:nvSpPr>
          <p:cNvPr id="7" name="Slide Number Placeholder 6"/>
          <p:cNvSpPr>
            <a:spLocks noGrp="1"/>
          </p:cNvSpPr>
          <p:nvPr>
            <p:ph type="sldNum" sz="quarter" idx="12"/>
          </p:nvPr>
        </p:nvSpPr>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177186538"/>
      </p:ext>
    </p:extLst>
  </p:cSld>
  <p:clrMapOvr>
    <a:masterClrMapping/>
  </p:clrMapOvr>
  <p:transition spd="slow">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3845" y="1681851"/>
            <a:ext cx="3867150" cy="825699"/>
          </a:xfrm>
        </p:spPr>
        <p:txBody>
          <a:bodyPr anchor="b">
            <a:normAutofit/>
          </a:bodyP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633845" y="2507551"/>
            <a:ext cx="3867150" cy="36805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851"/>
            <a:ext cx="3886201" cy="825698"/>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2507551"/>
            <a:ext cx="3886201" cy="36805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Date Placeholder 6"/>
          <p:cNvSpPr>
            <a:spLocks noGrp="1"/>
          </p:cNvSpPr>
          <p:nvPr>
            <p:ph type="dt" sz="half" idx="10"/>
          </p:nvPr>
        </p:nvSpPr>
        <p:spPr/>
        <p:txBody>
          <a:bodyPr/>
          <a:lstStyle/>
          <a:p>
            <a:fld id="{757B281C-5159-4971-8228-52B9A72E9ED2}" type="datetimeFigureOut">
              <a:rPr lang="es-CL" smtClean="0"/>
              <a:pPr/>
              <a:t>09-08-2022</a:t>
            </a:fld>
            <a:endParaRPr kumimoji="0" lang="es-ES"/>
          </a:p>
        </p:txBody>
      </p:sp>
      <p:sp>
        <p:nvSpPr>
          <p:cNvPr id="8" name="Footer Placeholder 7"/>
          <p:cNvSpPr>
            <a:spLocks noGrp="1"/>
          </p:cNvSpPr>
          <p:nvPr>
            <p:ph type="ftr" sz="quarter" idx="11"/>
          </p:nvPr>
        </p:nvSpPr>
        <p:spPr/>
        <p:txBody>
          <a:bodyPr/>
          <a:lstStyle/>
          <a:p>
            <a:endParaRPr kumimoji="0" lang="es-ES"/>
          </a:p>
        </p:txBody>
      </p:sp>
      <p:sp>
        <p:nvSpPr>
          <p:cNvPr id="9" name="Slide Number Placeholder 8"/>
          <p:cNvSpPr>
            <a:spLocks noGrp="1"/>
          </p:cNvSpPr>
          <p:nvPr>
            <p:ph type="sldNum" sz="quarter" idx="12"/>
          </p:nvPr>
        </p:nvSpPr>
        <p:spPr/>
        <p:txBody>
          <a:bodyPr/>
          <a:lstStyle/>
          <a:p>
            <a:fld id="{33D6E5A2-EC83-451F-A719-9AC1370DD5CF}" type="slidenum">
              <a:rPr lang="es-CL" smtClean="0"/>
              <a:pPr/>
              <a:t>‹Nº›</a:t>
            </a:fld>
            <a:endParaRPr kumimoji="0" lang="es-CL"/>
          </a:p>
        </p:txBody>
      </p:sp>
      <p:sp>
        <p:nvSpPr>
          <p:cNvPr id="10" name="Title 9"/>
          <p:cNvSpPr>
            <a:spLocks noGrp="1"/>
          </p:cNvSpPr>
          <p:nvPr>
            <p:ph type="title"/>
          </p:nvPr>
        </p:nvSpPr>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2258354513"/>
      </p:ext>
    </p:extLst>
  </p:cSld>
  <p:clrMapOvr>
    <a:masterClrMapping/>
  </p:clrMapOvr>
  <p:transitio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57B281C-5159-4971-8228-52B9A72E9ED2}" type="datetimeFigureOut">
              <a:rPr lang="es-CL" smtClean="0"/>
              <a:pPr/>
              <a:t>09-08-2022</a:t>
            </a:fld>
            <a:endParaRPr kumimoji="0" lang="es-ES"/>
          </a:p>
        </p:txBody>
      </p:sp>
      <p:sp>
        <p:nvSpPr>
          <p:cNvPr id="4" name="Footer Placeholder 3"/>
          <p:cNvSpPr>
            <a:spLocks noGrp="1"/>
          </p:cNvSpPr>
          <p:nvPr>
            <p:ph type="ftr" sz="quarter" idx="11"/>
          </p:nvPr>
        </p:nvSpPr>
        <p:spPr/>
        <p:txBody>
          <a:bodyPr/>
          <a:lstStyle/>
          <a:p>
            <a:endParaRPr kumimoji="0" lang="es-ES"/>
          </a:p>
        </p:txBody>
      </p:sp>
      <p:sp>
        <p:nvSpPr>
          <p:cNvPr id="5" name="Slide Number Placeholder 4"/>
          <p:cNvSpPr>
            <a:spLocks noGrp="1"/>
          </p:cNvSpPr>
          <p:nvPr>
            <p:ph type="sldNum" sz="quarter" idx="12"/>
          </p:nvPr>
        </p:nvSpPr>
        <p:spPr/>
        <p:txBody>
          <a:bodyPr/>
          <a:lstStyle/>
          <a:p>
            <a:fld id="{33D6E5A2-EC83-451F-A719-9AC1370DD5CF}" type="slidenum">
              <a:rPr lang="es-CL" smtClean="0"/>
              <a:pPr/>
              <a:t>‹Nº›</a:t>
            </a:fld>
            <a:endParaRPr kumimoji="0" lang="es-CL"/>
          </a:p>
        </p:txBody>
      </p:sp>
      <p:sp>
        <p:nvSpPr>
          <p:cNvPr id="6" name="Title 5"/>
          <p:cNvSpPr>
            <a:spLocks noGrp="1"/>
          </p:cNvSpPr>
          <p:nvPr>
            <p:ph type="title"/>
          </p:nvPr>
        </p:nvSpPr>
        <p:spPr/>
        <p:txBody>
          <a:bodyPr/>
          <a:lstStyle/>
          <a:p>
            <a:r>
              <a:rPr lang="es-ES"/>
              <a:t>Haga clic para modificar el estilo de título del patrón</a:t>
            </a:r>
            <a:endParaRPr lang="en-US"/>
          </a:p>
        </p:txBody>
      </p:sp>
    </p:spTree>
    <p:extLst>
      <p:ext uri="{BB962C8B-B14F-4D97-AF65-F5344CB8AC3E}">
        <p14:creationId xmlns:p14="http://schemas.microsoft.com/office/powerpoint/2010/main" val="806735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B281C-5159-4971-8228-52B9A72E9ED2}" type="datetimeFigureOut">
              <a:rPr lang="es-CL" smtClean="0"/>
              <a:pPr/>
              <a:t>09-08-2022</a:t>
            </a:fld>
            <a:endParaRPr kumimoji="0" lang="es-ES"/>
          </a:p>
        </p:txBody>
      </p:sp>
      <p:sp>
        <p:nvSpPr>
          <p:cNvPr id="3" name="Footer Placeholder 2"/>
          <p:cNvSpPr>
            <a:spLocks noGrp="1"/>
          </p:cNvSpPr>
          <p:nvPr>
            <p:ph type="ftr" sz="quarter" idx="11"/>
          </p:nvPr>
        </p:nvSpPr>
        <p:spPr/>
        <p:txBody>
          <a:bodyPr/>
          <a:lstStyle/>
          <a:p>
            <a:endParaRPr kumimoji="0" lang="es-ES"/>
          </a:p>
        </p:txBody>
      </p:sp>
      <p:sp>
        <p:nvSpPr>
          <p:cNvPr id="4" name="Slide Number Placeholder 3"/>
          <p:cNvSpPr>
            <a:spLocks noGrp="1"/>
          </p:cNvSpPr>
          <p:nvPr>
            <p:ph type="sldNum" sz="quarter" idx="12"/>
          </p:nvPr>
        </p:nvSpPr>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835054014"/>
      </p:ext>
    </p:extLst>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p:spPr>
        <p:txBody>
          <a:bodyPr anchor="b">
            <a:normAutofit/>
          </a:bodyPr>
          <a:lstStyle>
            <a:lvl1pPr>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6200" y="990600"/>
            <a:ext cx="462915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30936" y="2057399"/>
            <a:ext cx="2948940" cy="3810001"/>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757B281C-5159-4971-8228-52B9A72E9ED2}" type="datetimeFigureOut">
              <a:rPr lang="es-CL" smtClean="0"/>
              <a:pPr/>
              <a:t>09-08-2022</a:t>
            </a:fld>
            <a:endParaRPr kumimoji="0" lang="es-ES"/>
          </a:p>
        </p:txBody>
      </p:sp>
      <p:sp>
        <p:nvSpPr>
          <p:cNvPr id="6" name="Footer Placeholder 5"/>
          <p:cNvSpPr>
            <a:spLocks noGrp="1"/>
          </p:cNvSpPr>
          <p:nvPr>
            <p:ph type="ftr" sz="quarter" idx="11"/>
          </p:nvPr>
        </p:nvSpPr>
        <p:spPr/>
        <p:txBody>
          <a:bodyPr/>
          <a:lstStyle/>
          <a:p>
            <a:endParaRPr kumimoji="0" lang="es-ES"/>
          </a:p>
        </p:txBody>
      </p:sp>
      <p:sp>
        <p:nvSpPr>
          <p:cNvPr id="7" name="Slide Number Placeholder 6"/>
          <p:cNvSpPr>
            <a:spLocks noGrp="1"/>
          </p:cNvSpPr>
          <p:nvPr>
            <p:ph type="sldNum" sz="quarter" idx="12"/>
          </p:nvPr>
        </p:nvSpPr>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3191783459"/>
      </p:ext>
    </p:extLst>
  </p:cSld>
  <p:clrMapOvr>
    <a:masterClrMapping/>
  </p:clrMapOvr>
  <p:transitio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p:spPr>
        <p:txBody>
          <a:bodyPr anchor="b">
            <a:normAutofit/>
          </a:bodyPr>
          <a:lstStyle>
            <a:lvl1pPr>
              <a:defRPr sz="2400" b="0"/>
            </a:lvl1pPr>
          </a:lstStyle>
          <a:p>
            <a:r>
              <a:rPr lang="es-ES"/>
              <a:t>Haga clic para modificar el estilo de título del patrón</a:t>
            </a:r>
            <a:endParaRPr lang="en-US" dirty="0"/>
          </a:p>
        </p:txBody>
      </p:sp>
      <p:sp>
        <p:nvSpPr>
          <p:cNvPr id="3" name="Picture Placeholder 2"/>
          <p:cNvSpPr>
            <a:spLocks noGrp="1"/>
          </p:cNvSpPr>
          <p:nvPr>
            <p:ph type="pic" idx="1"/>
          </p:nvPr>
        </p:nvSpPr>
        <p:spPr>
          <a:xfrm>
            <a:off x="3886200" y="990600"/>
            <a:ext cx="4629150" cy="487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30936" y="2057400"/>
            <a:ext cx="2948940" cy="3810000"/>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757B281C-5159-4971-8228-52B9A72E9ED2}" type="datetimeFigureOut">
              <a:rPr lang="es-CL" smtClean="0"/>
              <a:pPr/>
              <a:t>09-08-2022</a:t>
            </a:fld>
            <a:endParaRPr kumimoji="0" lang="es-ES"/>
          </a:p>
        </p:txBody>
      </p:sp>
      <p:sp>
        <p:nvSpPr>
          <p:cNvPr id="6" name="Footer Placeholder 5"/>
          <p:cNvSpPr>
            <a:spLocks noGrp="1"/>
          </p:cNvSpPr>
          <p:nvPr>
            <p:ph type="ftr" sz="quarter" idx="11"/>
          </p:nvPr>
        </p:nvSpPr>
        <p:spPr/>
        <p:txBody>
          <a:bodyPr/>
          <a:lstStyle/>
          <a:p>
            <a:endParaRPr kumimoji="0" lang="es-ES"/>
          </a:p>
        </p:txBody>
      </p:sp>
      <p:sp>
        <p:nvSpPr>
          <p:cNvPr id="7" name="Slide Number Placeholder 6"/>
          <p:cNvSpPr>
            <a:spLocks noGrp="1"/>
          </p:cNvSpPr>
          <p:nvPr>
            <p:ph type="sldNum" sz="quarter" idx="12"/>
          </p:nvPr>
        </p:nvSpPr>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1417091810"/>
      </p:ext>
    </p:extLst>
  </p:cSld>
  <p:clrMapOvr>
    <a:masterClrMapping/>
  </p:clrMapOvr>
  <p:transitio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s-CL" smtClean="0"/>
              <a:pPr/>
              <a:t>09-08-2022</a:t>
            </a:fld>
            <a:endParaRPr kumimoji="0" lang="es-ES"/>
          </a:p>
        </p:txBody>
      </p:sp>
      <p:sp>
        <p:nvSpPr>
          <p:cNvPr id="5" name="Footer Placeholder 4"/>
          <p:cNvSpPr>
            <a:spLocks noGrp="1"/>
          </p:cNvSpPr>
          <p:nvPr>
            <p:ph type="ftr" sz="quarter" idx="11"/>
          </p:nvPr>
        </p:nvSpPr>
        <p:spPr/>
        <p:txBody>
          <a:bodyPr/>
          <a:lstStyle/>
          <a:p>
            <a:endParaRPr kumimoji="0" lang="es-ES"/>
          </a:p>
        </p:txBody>
      </p:sp>
      <p:sp>
        <p:nvSpPr>
          <p:cNvPr id="6" name="Slide Number Placeholder 5"/>
          <p:cNvSpPr>
            <a:spLocks noGrp="1"/>
          </p:cNvSpPr>
          <p:nvPr>
            <p:ph type="sldNum" sz="quarter" idx="12"/>
          </p:nvPr>
        </p:nvSpPr>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4100850278"/>
      </p:ext>
    </p:extLst>
  </p:cSld>
  <p:clrMapOvr>
    <a:masterClrMapping/>
  </p:clrMapOvr>
  <p:transition spd="slow">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p:spPr>
        <p:txBody>
          <a:bodyPr vert="eaVert"/>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628650" y="360363"/>
            <a:ext cx="5800725" cy="581183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757B281C-5159-4971-8228-52B9A72E9ED2}" type="datetimeFigureOut">
              <a:rPr lang="es-CL" smtClean="0"/>
              <a:pPr/>
              <a:t>09-08-2022</a:t>
            </a:fld>
            <a:endParaRPr kumimoji="0" lang="es-ES"/>
          </a:p>
        </p:txBody>
      </p:sp>
      <p:sp>
        <p:nvSpPr>
          <p:cNvPr id="5" name="Footer Placeholder 4"/>
          <p:cNvSpPr>
            <a:spLocks noGrp="1"/>
          </p:cNvSpPr>
          <p:nvPr>
            <p:ph type="ftr" sz="quarter" idx="11"/>
          </p:nvPr>
        </p:nvSpPr>
        <p:spPr/>
        <p:txBody>
          <a:bodyPr/>
          <a:lstStyle/>
          <a:p>
            <a:endParaRPr kumimoji="0" lang="es-ES"/>
          </a:p>
        </p:txBody>
      </p:sp>
      <p:sp>
        <p:nvSpPr>
          <p:cNvPr id="6" name="Slide Number Placeholder 5"/>
          <p:cNvSpPr>
            <a:spLocks noGrp="1"/>
          </p:cNvSpPr>
          <p:nvPr>
            <p:ph type="sldNum" sz="quarter" idx="12"/>
          </p:nvPr>
        </p:nvSpPr>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24709393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ítulo y contenid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269632"/>
            <a:ext cx="8077200" cy="1143000"/>
          </a:xfrm>
        </p:spPr>
        <p:txBody>
          <a:bodyPr anchor="ctr" anchorCtr="0"/>
          <a:lstStyle>
            <a:lvl1pPr algn="l" eaLnBrk="1" latinLnBrk="0" hangingPunct="1">
              <a:defRPr kumimoji="0" lang="es-ES"/>
            </a:lvl1pPr>
          </a:lstStyle>
          <a:p>
            <a:r>
              <a:rPr kumimoji="0" lang="es-ES"/>
              <a:t>Haga clic para modificar el estilo de título del patrón</a:t>
            </a:r>
          </a:p>
        </p:txBody>
      </p:sp>
      <p:sp>
        <p:nvSpPr>
          <p:cNvPr id="3" name="Content Placeholder 2"/>
          <p:cNvSpPr>
            <a:spLocks noGrp="1"/>
          </p:cNvSpPr>
          <p:nvPr>
            <p:ph idx="1"/>
          </p:nvPr>
        </p:nvSpPr>
        <p:spPr>
          <a:xfrm>
            <a:off x="762000" y="1596413"/>
            <a:ext cx="8077200" cy="4297363"/>
          </a:xfrm>
        </p:spPr>
        <p:txBody>
          <a:bodyPr>
            <a:normAutofit/>
          </a:bodyPr>
          <a:lstStyle>
            <a:lvl1pPr eaLnBrk="1" latinLnBrk="0" hangingPunct="1">
              <a:defRPr kumimoji="0" lang="es-ES" sz="3200">
                <a:latin typeface="+mn-lt"/>
              </a:defRPr>
            </a:lvl1pPr>
            <a:lvl2pPr eaLnBrk="1" latinLnBrk="0" hangingPunct="1">
              <a:defRPr kumimoji="0" lang="es-ES" sz="2800">
                <a:latin typeface="+mn-lt"/>
              </a:defRPr>
            </a:lvl2pPr>
            <a:lvl3pPr eaLnBrk="1" latinLnBrk="0" hangingPunct="1">
              <a:defRPr kumimoji="0" lang="es-ES" sz="2400">
                <a:latin typeface="+mn-lt"/>
              </a:defRPr>
            </a:lvl3pPr>
            <a:lvl4pPr eaLnBrk="1" latinLnBrk="0" hangingPunct="1">
              <a:defRPr kumimoji="0" lang="es-ES" sz="2400">
                <a:latin typeface="+mn-lt"/>
              </a:defRPr>
            </a:lvl4pPr>
            <a:lvl5pPr eaLnBrk="1" latinLnBrk="0" hangingPunct="1">
              <a:defRPr kumimoji="0" lang="es-ES" sz="2400">
                <a:latin typeface="+mn-lt"/>
              </a:defRPr>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a:p>
        </p:txBody>
      </p:sp>
      <p:sp>
        <p:nvSpPr>
          <p:cNvPr id="4" name="Date Placeholder 3"/>
          <p:cNvSpPr>
            <a:spLocks noGrp="1"/>
          </p:cNvSpPr>
          <p:nvPr>
            <p:ph type="dt" sz="half" idx="10"/>
          </p:nvPr>
        </p:nvSpPr>
        <p:spPr/>
        <p:txBody>
          <a:bodyPr/>
          <a:lstStyle/>
          <a:p>
            <a:fld id="{757B281C-5159-4971-8228-52B9A72E9ED2}" type="datetimeFigureOut">
              <a:pPr/>
              <a:t>09-08-2022</a:t>
            </a:fld>
            <a:endParaRPr kumimoji="0" lang="es-ES"/>
          </a:p>
        </p:txBody>
      </p:sp>
      <p:sp>
        <p:nvSpPr>
          <p:cNvPr id="5" name="Footer Placeholder 4"/>
          <p:cNvSpPr>
            <a:spLocks noGrp="1"/>
          </p:cNvSpPr>
          <p:nvPr>
            <p:ph type="ftr" sz="quarter" idx="11"/>
          </p:nvPr>
        </p:nvSpPr>
        <p:spPr/>
        <p:txBody>
          <a:bodyPr/>
          <a:lstStyle/>
          <a:p>
            <a:endParaRPr kumimoji="0" lang="es-ES"/>
          </a:p>
        </p:txBody>
      </p:sp>
      <p:sp>
        <p:nvSpPr>
          <p:cNvPr id="6" name="Slide Number Placeholder 5"/>
          <p:cNvSpPr>
            <a:spLocks noGrp="1"/>
          </p:cNvSpPr>
          <p:nvPr>
            <p:ph type="sldNum" sz="quarter" idx="12"/>
          </p:nvPr>
        </p:nvSpPr>
        <p:spPr>
          <a:xfrm>
            <a:off x="6705600" y="6356350"/>
            <a:ext cx="2133600" cy="365125"/>
          </a:xfrm>
        </p:spPr>
        <p:txBody>
          <a:bodyPr/>
          <a:lstStyle/>
          <a:p>
            <a:fld id="{33D6E5A2-EC83-451F-A719-9AC1370DD5CF}" type="slidenum">
              <a:pPr/>
              <a:t>‹Nº›</a:t>
            </a:fld>
            <a:endParaRPr kumimoji="0" lang="es-ES"/>
          </a:p>
        </p:txBody>
      </p:sp>
    </p:spTree>
    <p:extLst>
      <p:ext uri="{BB962C8B-B14F-4D97-AF65-F5344CB8AC3E}">
        <p14:creationId xmlns:p14="http://schemas.microsoft.com/office/powerpoint/2010/main" val="1051176572"/>
      </p:ext>
    </p:extLst>
  </p:cSld>
  <p:clrMapOvr>
    <a:masterClrMapping/>
  </p:clrMapOvr>
  <p:transition spd="slow">
    <p:wipe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cSld name="Título, contenido y texto">
    <p:spTree>
      <p:nvGrpSpPr>
        <p:cNvPr id="1" name=""/>
        <p:cNvGrpSpPr/>
        <p:nvPr/>
      </p:nvGrpSpPr>
      <p:grpSpPr>
        <a:xfrm>
          <a:off x="0" y="0"/>
          <a:ext cx="0" cy="0"/>
          <a:chOff x="0" y="0"/>
          <a:chExt cx="0" cy="0"/>
        </a:xfrm>
      </p:grpSpPr>
      <p:sp>
        <p:nvSpPr>
          <p:cNvPr id="2" name="Title 1"/>
          <p:cNvSpPr>
            <a:spLocks noGrp="1"/>
          </p:cNvSpPr>
          <p:nvPr>
            <p:ph type="title"/>
          </p:nvPr>
        </p:nvSpPr>
        <p:spPr>
          <a:xfrm>
            <a:off x="685800" y="355600"/>
            <a:ext cx="8194675" cy="1143000"/>
          </a:xfrm>
        </p:spPr>
        <p:txBody>
          <a:bodyPr/>
          <a:lstStyle/>
          <a:p>
            <a:pPr eaLnBrk="1" latinLnBrk="0" hangingPunct="1"/>
            <a:r>
              <a:rPr lang="es-ES"/>
              <a:t>Haga clic para modificar el estilo de título del patrón</a:t>
            </a:r>
            <a:endParaRPr/>
          </a:p>
        </p:txBody>
      </p:sp>
      <p:sp>
        <p:nvSpPr>
          <p:cNvPr id="3" name="Content Placeholder 2"/>
          <p:cNvSpPr>
            <a:spLocks noGrp="1"/>
          </p:cNvSpPr>
          <p:nvPr>
            <p:ph sz="half" idx="1"/>
          </p:nvPr>
        </p:nvSpPr>
        <p:spPr>
          <a:xfrm>
            <a:off x="673100" y="1497013"/>
            <a:ext cx="3975100" cy="4759325"/>
          </a:xfrm>
        </p:spPr>
        <p:txBody>
          <a:bodyPr/>
          <a:lstStyle>
            <a:lvl4pPr eaLnBrk="1" latinLnBrk="0" hangingPunct="1">
              <a:defRPr kumimoji="0" lang="es-ES" baseline="0"/>
            </a:lvl4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p:txBody>
      </p:sp>
      <p:sp>
        <p:nvSpPr>
          <p:cNvPr id="4" name="Text Placeholder 3"/>
          <p:cNvSpPr>
            <a:spLocks noGrp="1"/>
          </p:cNvSpPr>
          <p:nvPr>
            <p:ph type="body" sz="half" idx="2"/>
          </p:nvPr>
        </p:nvSpPr>
        <p:spPr>
          <a:xfrm>
            <a:off x="4937760" y="1497013"/>
            <a:ext cx="3977640" cy="4759325"/>
          </a:xfrm>
        </p:spPr>
        <p:txBody>
          <a:bodyPr/>
          <a:lstStyle>
            <a:lvl4pPr eaLnBrk="1" latinLnBrk="0" hangingPunct="1">
              <a:defRPr kumimoji="0" lang="es-ES" baseline="0"/>
            </a:lvl4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p:txBody>
      </p:sp>
      <p:sp>
        <p:nvSpPr>
          <p:cNvPr id="5" name="Date Placeholder 3"/>
          <p:cNvSpPr>
            <a:spLocks noGrp="1"/>
          </p:cNvSpPr>
          <p:nvPr>
            <p:ph type="dt" sz="half" idx="10"/>
          </p:nvPr>
        </p:nvSpPr>
        <p:spPr>
          <a:xfrm>
            <a:off x="762000" y="6356350"/>
            <a:ext cx="2133600" cy="365125"/>
          </a:xfrm>
        </p:spPr>
        <p:txBody>
          <a:bodyPr/>
          <a:lstStyle/>
          <a:p>
            <a:fld id="{757B281C-5159-4971-8228-52B9A72E9ED2}" type="datetimeFigureOut">
              <a:pPr/>
              <a:t>09-08-2022</a:t>
            </a:fld>
            <a:endParaRPr kumimoji="0" lang="es-ES"/>
          </a:p>
        </p:txBody>
      </p:sp>
      <p:sp>
        <p:nvSpPr>
          <p:cNvPr id="6" name="Footer Placeholder 4"/>
          <p:cNvSpPr>
            <a:spLocks noGrp="1"/>
          </p:cNvSpPr>
          <p:nvPr>
            <p:ph type="ftr" sz="quarter" idx="11"/>
          </p:nvPr>
        </p:nvSpPr>
        <p:spPr>
          <a:xfrm>
            <a:off x="3352800" y="6356350"/>
            <a:ext cx="2895600" cy="365125"/>
          </a:xfrm>
        </p:spPr>
        <p:txBody>
          <a:bodyPr/>
          <a:lstStyle/>
          <a:p>
            <a:endParaRPr kumimoji="0" lang="es-ES"/>
          </a:p>
        </p:txBody>
      </p:sp>
      <p:sp>
        <p:nvSpPr>
          <p:cNvPr id="7" name="Slide Number Placeholder 5"/>
          <p:cNvSpPr>
            <a:spLocks noGrp="1"/>
          </p:cNvSpPr>
          <p:nvPr>
            <p:ph type="sldNum" sz="quarter" idx="12"/>
          </p:nvPr>
        </p:nvSpPr>
        <p:spPr>
          <a:xfrm>
            <a:off x="6705600" y="6356350"/>
            <a:ext cx="2133600" cy="365125"/>
          </a:xfrm>
        </p:spPr>
        <p:txBody>
          <a:bodyPr/>
          <a:lstStyle/>
          <a:p>
            <a:fld id="{33D6E5A2-EC83-451F-A719-9AC1370DD5CF}" type="slidenum">
              <a:pPr/>
              <a:t>‹Nº›</a:t>
            </a:fld>
            <a:endParaRPr kumimoji="0" lang="es-ES"/>
          </a:p>
        </p:txBody>
      </p:sp>
    </p:spTree>
    <p:extLst>
      <p:ext uri="{BB962C8B-B14F-4D97-AF65-F5344CB8AC3E}">
        <p14:creationId xmlns:p14="http://schemas.microsoft.com/office/powerpoint/2010/main" val="35310188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Encabezado de sección">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5400000">
            <a:off x="3161049" y="-3176815"/>
            <a:ext cx="2819400" cy="9173031"/>
          </a:xfrm>
          <a:prstGeom prst="rect">
            <a:avLst/>
          </a:prstGeom>
        </p:spPr>
      </p:pic>
      <p:sp>
        <p:nvSpPr>
          <p:cNvPr id="2" name="Title 1"/>
          <p:cNvSpPr>
            <a:spLocks noGrp="1"/>
          </p:cNvSpPr>
          <p:nvPr>
            <p:ph type="title" hasCustomPrompt="1"/>
          </p:nvPr>
        </p:nvSpPr>
        <p:spPr>
          <a:xfrm>
            <a:off x="4572000" y="3048000"/>
            <a:ext cx="4343400" cy="1362075"/>
          </a:xfrm>
        </p:spPr>
        <p:txBody>
          <a:bodyPr anchor="b" anchorCtr="0"/>
          <a:lstStyle>
            <a:lvl1pPr algn="l" eaLnBrk="1" latinLnBrk="0" hangingPunct="1">
              <a:defRPr kumimoji="0" lang="es-ES" sz="4000" b="1" cap="small" baseline="0">
                <a:solidFill>
                  <a:srgbClr val="003300"/>
                </a:solidFill>
              </a:defRPr>
            </a:lvl1pPr>
          </a:lstStyle>
          <a:p>
            <a:r>
              <a:rPr kumimoji="0" lang="es-ES"/>
              <a:t>Haga clic para modificar el estilo de título del patrón</a:t>
            </a:r>
          </a:p>
        </p:txBody>
      </p:sp>
      <p:sp>
        <p:nvSpPr>
          <p:cNvPr id="4" name="Date Placeholder 3"/>
          <p:cNvSpPr>
            <a:spLocks noGrp="1"/>
          </p:cNvSpPr>
          <p:nvPr>
            <p:ph type="dt" sz="half" idx="10"/>
          </p:nvPr>
        </p:nvSpPr>
        <p:spPr/>
        <p:txBody>
          <a:bodyPr/>
          <a:lstStyle/>
          <a:p>
            <a:fld id="{757B281C-5159-4971-8228-52B9A72E9ED2}" type="datetimeFigureOut">
              <a:pPr/>
              <a:t>09-08-2022</a:t>
            </a:fld>
            <a:endParaRPr kumimoji="0" lang="es-ES"/>
          </a:p>
        </p:txBody>
      </p:sp>
      <p:sp>
        <p:nvSpPr>
          <p:cNvPr id="5" name="Footer Placeholder 4"/>
          <p:cNvSpPr>
            <a:spLocks noGrp="1"/>
          </p:cNvSpPr>
          <p:nvPr>
            <p:ph type="ftr" sz="quarter" idx="11"/>
          </p:nvPr>
        </p:nvSpPr>
        <p:spPr/>
        <p:txBody>
          <a:bodyPr/>
          <a:lstStyle/>
          <a:p>
            <a:endParaRPr kumimoji="0" lang="es-ES"/>
          </a:p>
        </p:txBody>
      </p:sp>
      <p:sp>
        <p:nvSpPr>
          <p:cNvPr id="6" name="Slide Number Placeholder 5"/>
          <p:cNvSpPr>
            <a:spLocks noGrp="1"/>
          </p:cNvSpPr>
          <p:nvPr>
            <p:ph type="sldNum" sz="quarter" idx="12"/>
          </p:nvPr>
        </p:nvSpPr>
        <p:spPr/>
        <p:txBody>
          <a:bodyPr/>
          <a:lstStyle/>
          <a:p>
            <a:fld id="{33D6E5A2-EC83-451F-A719-9AC1370DD5CF}" type="slidenum">
              <a:pPr/>
              <a:t>‹Nº›</a:t>
            </a:fld>
            <a:endParaRPr kumimoji="0" lang="es-ES"/>
          </a:p>
        </p:txBody>
      </p:sp>
      <p:sp>
        <p:nvSpPr>
          <p:cNvPr id="10" name="Picture Placeholder 9"/>
          <p:cNvSpPr>
            <a:spLocks noGrp="1"/>
          </p:cNvSpPr>
          <p:nvPr>
            <p:ph type="pic" sz="quarter" idx="13" hasCustomPrompt="1"/>
          </p:nvPr>
        </p:nvSpPr>
        <p:spPr>
          <a:xfrm>
            <a:off x="6781800" y="5334000"/>
            <a:ext cx="2133600" cy="990600"/>
          </a:xfrm>
        </p:spPr>
        <p:txBody>
          <a:bodyPr>
            <a:normAutofit/>
          </a:bodyPr>
          <a:lstStyle>
            <a:lvl1pPr marL="0" indent="0" algn="ctr" eaLnBrk="1" latinLnBrk="0" hangingPunct="1">
              <a:buNone/>
              <a:defRPr kumimoji="0" lang="es-ES" sz="1800"/>
            </a:lvl1pPr>
          </a:lstStyle>
          <a:p>
            <a:r>
              <a:rPr kumimoji="0" lang="es-ES"/>
              <a:t>Logotipo de la compañía</a:t>
            </a:r>
          </a:p>
        </p:txBody>
      </p:sp>
    </p:spTree>
    <p:extLst>
      <p:ext uri="{BB962C8B-B14F-4D97-AF65-F5344CB8AC3E}">
        <p14:creationId xmlns:p14="http://schemas.microsoft.com/office/powerpoint/2010/main" val="254778786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1"/>
          <p:cNvSpPr>
            <a:spLocks noGrp="1"/>
          </p:cNvSpPr>
          <p:nvPr>
            <p:ph type="ctrTitle" hasCustomPrompt="1"/>
          </p:nvPr>
        </p:nvSpPr>
        <p:spPr>
          <a:xfrm>
            <a:off x="2590800" y="2286000"/>
            <a:ext cx="6180224" cy="1470025"/>
          </a:xfrm>
        </p:spPr>
        <p:txBody>
          <a:bodyPr anchor="t"/>
          <a:lstStyle>
            <a:lvl1pPr algn="r" eaLnBrk="1" latinLnBrk="0" hangingPunct="1">
              <a:defRPr kumimoji="0" lang="es-ES" b="1" cap="small" baseline="0">
                <a:solidFill>
                  <a:srgbClr val="003300"/>
                </a:solidFill>
              </a:defRPr>
            </a:lvl1pPr>
          </a:lstStyle>
          <a:p>
            <a:r>
              <a:rPr kumimoji="0" lang="es-ES"/>
              <a:t>Haga clic para modificar el estilo de título del patrón</a:t>
            </a:r>
          </a:p>
        </p:txBody>
      </p:sp>
      <p:sp>
        <p:nvSpPr>
          <p:cNvPr id="3" name="Subtitle 2"/>
          <p:cNvSpPr>
            <a:spLocks noGrp="1"/>
          </p:cNvSpPr>
          <p:nvPr>
            <p:ph type="subTitle" idx="1"/>
          </p:nvPr>
        </p:nvSpPr>
        <p:spPr>
          <a:xfrm>
            <a:off x="3962400" y="4038600"/>
            <a:ext cx="4772528" cy="990600"/>
          </a:xfrm>
        </p:spPr>
        <p:txBody>
          <a:bodyPr>
            <a:normAutofit/>
          </a:bodyPr>
          <a:lstStyle>
            <a:lvl1pPr marL="0" indent="0" algn="r" eaLnBrk="1" latinLnBrk="0" hangingPunct="1">
              <a:buNone/>
              <a:defRPr kumimoji="0" lang="es-ES" sz="2000" b="0">
                <a:solidFill>
                  <a:schemeClr val="tx1"/>
                </a:solidFill>
                <a:latin typeface="Georgia" pitchFamily="18" charset="0"/>
              </a:defRPr>
            </a:lvl1pPr>
            <a:lvl2pPr marL="457200" indent="0" algn="ctr" eaLnBrk="1" latinLnBrk="0" hangingPunct="1">
              <a:buNone/>
              <a:defRPr kumimoji="0" lang="es-ES">
                <a:solidFill>
                  <a:schemeClr val="tx1">
                    <a:tint val="75000"/>
                  </a:schemeClr>
                </a:solidFill>
              </a:defRPr>
            </a:lvl2pPr>
            <a:lvl3pPr marL="914400" indent="0" algn="ctr" eaLnBrk="1" latinLnBrk="0" hangingPunct="1">
              <a:buNone/>
              <a:defRPr kumimoji="0" lang="es-ES">
                <a:solidFill>
                  <a:schemeClr val="tx1">
                    <a:tint val="75000"/>
                  </a:schemeClr>
                </a:solidFill>
              </a:defRPr>
            </a:lvl3pPr>
            <a:lvl4pPr marL="1371600" indent="0" algn="ctr" eaLnBrk="1" latinLnBrk="0" hangingPunct="1">
              <a:buNone/>
              <a:defRPr kumimoji="0" lang="es-ES">
                <a:solidFill>
                  <a:schemeClr val="tx1">
                    <a:tint val="75000"/>
                  </a:schemeClr>
                </a:solidFill>
              </a:defRPr>
            </a:lvl4pPr>
            <a:lvl5pPr marL="1828800" indent="0" algn="ctr" eaLnBrk="1" latinLnBrk="0" hangingPunct="1">
              <a:buNone/>
              <a:defRPr kumimoji="0" lang="es-ES">
                <a:solidFill>
                  <a:schemeClr val="tx1">
                    <a:tint val="75000"/>
                  </a:schemeClr>
                </a:solidFill>
              </a:defRPr>
            </a:lvl5pPr>
            <a:lvl6pPr marL="2286000" indent="0" algn="ctr" eaLnBrk="1" latinLnBrk="0" hangingPunct="1">
              <a:buNone/>
              <a:defRPr kumimoji="0" lang="es-ES">
                <a:solidFill>
                  <a:schemeClr val="tx1">
                    <a:tint val="75000"/>
                  </a:schemeClr>
                </a:solidFill>
              </a:defRPr>
            </a:lvl6pPr>
            <a:lvl7pPr marL="2743200" indent="0" algn="ctr" eaLnBrk="1" latinLnBrk="0" hangingPunct="1">
              <a:buNone/>
              <a:defRPr kumimoji="0" lang="es-ES">
                <a:solidFill>
                  <a:schemeClr val="tx1">
                    <a:tint val="75000"/>
                  </a:schemeClr>
                </a:solidFill>
              </a:defRPr>
            </a:lvl7pPr>
            <a:lvl8pPr marL="3200400" indent="0" algn="ctr" eaLnBrk="1" latinLnBrk="0" hangingPunct="1">
              <a:buNone/>
              <a:defRPr kumimoji="0" lang="es-ES">
                <a:solidFill>
                  <a:schemeClr val="tx1">
                    <a:tint val="75000"/>
                  </a:schemeClr>
                </a:solidFill>
              </a:defRPr>
            </a:lvl8pPr>
            <a:lvl9pPr marL="3657600" indent="0" algn="ctr" eaLnBrk="1" latinLnBrk="0" hangingPunct="1">
              <a:buNone/>
              <a:defRPr kumimoji="0" lang="es-ES">
                <a:solidFill>
                  <a:schemeClr val="tx1">
                    <a:tint val="75000"/>
                  </a:schemeClr>
                </a:solidFill>
              </a:defRPr>
            </a:lvl9pPr>
          </a:lstStyle>
          <a:p>
            <a:pPr eaLnBrk="1" latinLnBrk="0" hangingPunct="1"/>
            <a:r>
              <a:rPr lang="es-ES"/>
              <a:t>Haga clic para modificar el estilo de subtítulo del patrón</a:t>
            </a:r>
            <a:endParaRPr/>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3721618" cy="6858000"/>
          </a:xfrm>
          <a:prstGeom prst="rect">
            <a:avLst/>
          </a:prstGeom>
        </p:spPr>
      </p:pic>
      <p:sp>
        <p:nvSpPr>
          <p:cNvPr id="10" name="Picture Placeholder 9"/>
          <p:cNvSpPr>
            <a:spLocks noGrp="1"/>
          </p:cNvSpPr>
          <p:nvPr>
            <p:ph type="pic" sz="quarter" idx="13" hasCustomPrompt="1"/>
          </p:nvPr>
        </p:nvSpPr>
        <p:spPr>
          <a:xfrm>
            <a:off x="6858000" y="5105400"/>
            <a:ext cx="1828800" cy="990600"/>
          </a:xfrm>
        </p:spPr>
        <p:txBody>
          <a:bodyPr>
            <a:normAutofit/>
          </a:bodyPr>
          <a:lstStyle>
            <a:lvl1pPr marL="0" indent="0" algn="ctr" eaLnBrk="1" latinLnBrk="0" hangingPunct="1">
              <a:buNone/>
              <a:defRPr kumimoji="0" lang="es-ES" sz="2000" baseline="0"/>
            </a:lvl1pPr>
          </a:lstStyle>
          <a:p>
            <a:r>
              <a:rPr kumimoji="0" lang="es-ES"/>
              <a:t>Logotipo de la compañía</a:t>
            </a:r>
          </a:p>
        </p:txBody>
      </p:sp>
    </p:spTree>
    <p:extLst>
      <p:ext uri="{BB962C8B-B14F-4D97-AF65-F5344CB8AC3E}">
        <p14:creationId xmlns:p14="http://schemas.microsoft.com/office/powerpoint/2010/main" val="129597025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olo el fondo">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3" name="Date Placeholder 3"/>
          <p:cNvSpPr>
            <a:spLocks noGrp="1"/>
          </p:cNvSpPr>
          <p:nvPr>
            <p:ph type="dt" sz="half" idx="10"/>
          </p:nvPr>
        </p:nvSpPr>
        <p:spPr>
          <a:xfrm>
            <a:off x="762000" y="6356350"/>
            <a:ext cx="2133600" cy="365125"/>
          </a:xfrm>
        </p:spPr>
        <p:txBody>
          <a:bodyPr/>
          <a:lstStyle/>
          <a:p>
            <a:fld id="{757B281C-5159-4971-8228-52B9A72E9ED2}" type="datetimeFigureOut">
              <a:pPr/>
              <a:t>09-08-2022</a:t>
            </a:fld>
            <a:endParaRPr kumimoji="0" lang="es-ES"/>
          </a:p>
        </p:txBody>
      </p:sp>
      <p:sp>
        <p:nvSpPr>
          <p:cNvPr id="4" name="Footer Placeholder 4"/>
          <p:cNvSpPr>
            <a:spLocks noGrp="1"/>
          </p:cNvSpPr>
          <p:nvPr>
            <p:ph type="ftr" sz="quarter" idx="11"/>
          </p:nvPr>
        </p:nvSpPr>
        <p:spPr>
          <a:xfrm>
            <a:off x="3352800" y="6356350"/>
            <a:ext cx="2895600" cy="365125"/>
          </a:xfrm>
        </p:spPr>
        <p:txBody>
          <a:bodyPr/>
          <a:lstStyle/>
          <a:p>
            <a:endParaRPr kumimoji="0" lang="es-ES"/>
          </a:p>
        </p:txBody>
      </p:sp>
      <p:sp>
        <p:nvSpPr>
          <p:cNvPr id="5" name="Slide Number Placeholder 5"/>
          <p:cNvSpPr>
            <a:spLocks noGrp="1"/>
          </p:cNvSpPr>
          <p:nvPr>
            <p:ph type="sldNum" sz="quarter" idx="12"/>
          </p:nvPr>
        </p:nvSpPr>
        <p:spPr>
          <a:xfrm>
            <a:off x="6705600" y="6356350"/>
            <a:ext cx="2133600" cy="365125"/>
          </a:xfrm>
        </p:spPr>
        <p:txBody>
          <a:bodyPr/>
          <a:lstStyle/>
          <a:p>
            <a:fld id="{33D6E5A2-EC83-451F-A719-9AC1370DD5CF}" type="slidenum">
              <a:pPr/>
              <a:t>‹Nº›</a:t>
            </a:fld>
            <a:endParaRPr kumimoji="0" lang="es-ES"/>
          </a:p>
        </p:txBody>
      </p:sp>
    </p:spTree>
  </p:cSld>
  <p:clrMapOvr>
    <a:masterClrMapping/>
  </p:clrMapOvr>
  <p:transition spd="slow">
    <p:wipe di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7325773" y="6117336"/>
            <a:ext cx="857473" cy="365125"/>
          </a:xfrm>
        </p:spPr>
        <p:txBody>
          <a:bodyPr/>
          <a:lstStyle/>
          <a:p>
            <a:fld id="{757B281C-5159-4971-8228-52B9A72E9ED2}" type="datetimeFigureOut">
              <a:rPr lang="es-CL" smtClean="0"/>
              <a:pPr/>
              <a:t>09-08-2022</a:t>
            </a:fld>
            <a:endParaRPr kumimoji="0" lang="es-ES"/>
          </a:p>
        </p:txBody>
      </p:sp>
      <p:sp>
        <p:nvSpPr>
          <p:cNvPr id="5" name="Footer Placeholder 4"/>
          <p:cNvSpPr>
            <a:spLocks noGrp="1"/>
          </p:cNvSpPr>
          <p:nvPr>
            <p:ph type="ftr" sz="quarter" idx="11"/>
          </p:nvPr>
        </p:nvSpPr>
        <p:spPr>
          <a:xfrm>
            <a:off x="3623733" y="6117336"/>
            <a:ext cx="3609438" cy="365125"/>
          </a:xfrm>
        </p:spPr>
        <p:txBody>
          <a:bodyPr/>
          <a:lstStyle/>
          <a:p>
            <a:endParaRPr kumimoji="0" lang="es-ES"/>
          </a:p>
        </p:txBody>
      </p:sp>
      <p:sp>
        <p:nvSpPr>
          <p:cNvPr id="6" name="Slide Number Placeholder 5"/>
          <p:cNvSpPr>
            <a:spLocks noGrp="1"/>
          </p:cNvSpPr>
          <p:nvPr>
            <p:ph type="sldNum" sz="quarter" idx="12"/>
          </p:nvPr>
        </p:nvSpPr>
        <p:spPr>
          <a:xfrm>
            <a:off x="8275320" y="6117336"/>
            <a:ext cx="411480" cy="365125"/>
          </a:xfrm>
        </p:spPr>
        <p:txBody>
          <a:bodyPr/>
          <a:lstStyle/>
          <a:p>
            <a:fld id="{33D6E5A2-EC83-451F-A719-9AC1370DD5CF}" type="slidenum">
              <a:rPr lang="es-CL" smtClean="0"/>
              <a:pPr/>
              <a:t>‹Nº›</a:t>
            </a:fld>
            <a:endParaRPr kumimoji="0" lang="es-CL"/>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Tree>
    <p:extLst>
      <p:ext uri="{BB962C8B-B14F-4D97-AF65-F5344CB8AC3E}">
        <p14:creationId xmlns:p14="http://schemas.microsoft.com/office/powerpoint/2010/main" val="19641148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757B281C-5159-4971-8228-52B9A72E9ED2}" type="datetimeFigureOut">
              <a:rPr lang="es-CL" smtClean="0"/>
              <a:pPr/>
              <a:t>09-08-2022</a:t>
            </a:fld>
            <a:endParaRPr kumimoji="0" lang="es-ES"/>
          </a:p>
        </p:txBody>
      </p:sp>
      <p:sp>
        <p:nvSpPr>
          <p:cNvPr id="5" name="Footer Placeholder 4"/>
          <p:cNvSpPr>
            <a:spLocks noGrp="1"/>
          </p:cNvSpPr>
          <p:nvPr>
            <p:ph type="ftr" sz="quarter" idx="11"/>
          </p:nvPr>
        </p:nvSpPr>
        <p:spPr>
          <a:xfrm>
            <a:off x="1972647" y="6108173"/>
            <a:ext cx="5314517" cy="365125"/>
          </a:xfrm>
        </p:spPr>
        <p:txBody>
          <a:bodyPr/>
          <a:lstStyle/>
          <a:p>
            <a:endParaRPr kumimoji="0" lang="es-ES"/>
          </a:p>
        </p:txBody>
      </p:sp>
      <p:sp>
        <p:nvSpPr>
          <p:cNvPr id="6" name="Slide Number Placeholder 5"/>
          <p:cNvSpPr>
            <a:spLocks noGrp="1"/>
          </p:cNvSpPr>
          <p:nvPr>
            <p:ph type="sldNum" sz="quarter" idx="12"/>
          </p:nvPr>
        </p:nvSpPr>
        <p:spPr>
          <a:xfrm>
            <a:off x="8258967" y="6108173"/>
            <a:ext cx="427833" cy="365125"/>
          </a:xfrm>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39364206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757B281C-5159-4971-8228-52B9A72E9ED2}" type="datetimeFigureOut">
              <a:rPr lang="es-CL" smtClean="0"/>
              <a:pPr/>
              <a:t>09-08-2022</a:t>
            </a:fld>
            <a:endParaRPr kumimoji="0" lang="es-ES"/>
          </a:p>
        </p:txBody>
      </p:sp>
      <p:sp>
        <p:nvSpPr>
          <p:cNvPr id="5" name="Footer Placeholder 4"/>
          <p:cNvSpPr>
            <a:spLocks noGrp="1"/>
          </p:cNvSpPr>
          <p:nvPr>
            <p:ph type="ftr" sz="quarter" idx="11"/>
          </p:nvPr>
        </p:nvSpPr>
        <p:spPr/>
        <p:txBody>
          <a:bodyPr/>
          <a:lstStyle/>
          <a:p>
            <a:endParaRPr kumimoji="0" lang="es-ES"/>
          </a:p>
        </p:txBody>
      </p:sp>
      <p:sp>
        <p:nvSpPr>
          <p:cNvPr id="6" name="Slide Number Placeholder 5"/>
          <p:cNvSpPr>
            <a:spLocks noGrp="1"/>
          </p:cNvSpPr>
          <p:nvPr>
            <p:ph type="sldNum" sz="quarter" idx="12"/>
          </p:nvPr>
        </p:nvSpPr>
        <p:spPr>
          <a:xfrm>
            <a:off x="8273317" y="6116070"/>
            <a:ext cx="413483" cy="365125"/>
          </a:xfrm>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7061279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57B281C-5159-4971-8228-52B9A72E9ED2}" type="datetimeFigureOut">
              <a:rPr lang="es-CL" smtClean="0"/>
              <a:pPr/>
              <a:t>09-08-2022</a:t>
            </a:fld>
            <a:endParaRPr kumimoji="0" lang="es-ES"/>
          </a:p>
        </p:txBody>
      </p:sp>
      <p:sp>
        <p:nvSpPr>
          <p:cNvPr id="6" name="Footer Placeholder 5"/>
          <p:cNvSpPr>
            <a:spLocks noGrp="1"/>
          </p:cNvSpPr>
          <p:nvPr>
            <p:ph type="ftr" sz="quarter" idx="11"/>
          </p:nvPr>
        </p:nvSpPr>
        <p:spPr/>
        <p:txBody>
          <a:bodyPr/>
          <a:lstStyle/>
          <a:p>
            <a:endParaRPr kumimoji="0" lang="es-ES"/>
          </a:p>
        </p:txBody>
      </p:sp>
      <p:sp>
        <p:nvSpPr>
          <p:cNvPr id="7" name="Slide Number Placeholder 6"/>
          <p:cNvSpPr>
            <a:spLocks noGrp="1"/>
          </p:cNvSpPr>
          <p:nvPr>
            <p:ph type="sldNum" sz="quarter" idx="12"/>
          </p:nvPr>
        </p:nvSpPr>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3845547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757B281C-5159-4971-8228-52B9A72E9ED2}" type="datetimeFigureOut">
              <a:rPr lang="es-CL" smtClean="0"/>
              <a:pPr/>
              <a:t>09-08-2022</a:t>
            </a:fld>
            <a:endParaRPr kumimoji="0" lang="es-ES"/>
          </a:p>
        </p:txBody>
      </p:sp>
      <p:sp>
        <p:nvSpPr>
          <p:cNvPr id="8" name="Footer Placeholder 7"/>
          <p:cNvSpPr>
            <a:spLocks noGrp="1"/>
          </p:cNvSpPr>
          <p:nvPr>
            <p:ph type="ftr" sz="quarter" idx="11"/>
          </p:nvPr>
        </p:nvSpPr>
        <p:spPr/>
        <p:txBody>
          <a:bodyPr/>
          <a:lstStyle/>
          <a:p>
            <a:endParaRPr kumimoji="0" lang="es-ES"/>
          </a:p>
        </p:txBody>
      </p:sp>
      <p:sp>
        <p:nvSpPr>
          <p:cNvPr id="9" name="Slide Number Placeholder 8"/>
          <p:cNvSpPr>
            <a:spLocks noGrp="1"/>
          </p:cNvSpPr>
          <p:nvPr>
            <p:ph type="sldNum" sz="quarter" idx="12"/>
          </p:nvPr>
        </p:nvSpPr>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1416863711"/>
      </p:ext>
    </p:extLst>
  </p:cSld>
  <p:clrMapOvr>
    <a:masterClrMapping/>
  </p:clrMapOvr>
  <p:transition spd="slow">
    <p:wipe di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757B281C-5159-4971-8228-52B9A72E9ED2}" type="datetimeFigureOut">
              <a:rPr lang="es-CL" smtClean="0"/>
              <a:pPr/>
              <a:t>09-08-2022</a:t>
            </a:fld>
            <a:endParaRPr kumimoji="0" lang="es-ES"/>
          </a:p>
        </p:txBody>
      </p:sp>
      <p:sp>
        <p:nvSpPr>
          <p:cNvPr id="4" name="Footer Placeholder 3"/>
          <p:cNvSpPr>
            <a:spLocks noGrp="1"/>
          </p:cNvSpPr>
          <p:nvPr>
            <p:ph type="ftr" sz="quarter" idx="11"/>
          </p:nvPr>
        </p:nvSpPr>
        <p:spPr/>
        <p:txBody>
          <a:bodyPr/>
          <a:lstStyle/>
          <a:p>
            <a:endParaRPr kumimoji="0" lang="es-ES"/>
          </a:p>
        </p:txBody>
      </p:sp>
      <p:sp>
        <p:nvSpPr>
          <p:cNvPr id="5" name="Slide Number Placeholder 4"/>
          <p:cNvSpPr>
            <a:spLocks noGrp="1"/>
          </p:cNvSpPr>
          <p:nvPr>
            <p:ph type="sldNum" sz="quarter" idx="12"/>
          </p:nvPr>
        </p:nvSpPr>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20033531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B281C-5159-4971-8228-52B9A72E9ED2}" type="datetimeFigureOut">
              <a:rPr lang="es-CL" smtClean="0"/>
              <a:pPr/>
              <a:t>09-08-2022</a:t>
            </a:fld>
            <a:endParaRPr kumimoji="0" lang="es-ES"/>
          </a:p>
        </p:txBody>
      </p:sp>
      <p:sp>
        <p:nvSpPr>
          <p:cNvPr id="3" name="Footer Placeholder 2"/>
          <p:cNvSpPr>
            <a:spLocks noGrp="1"/>
          </p:cNvSpPr>
          <p:nvPr>
            <p:ph type="ftr" sz="quarter" idx="11"/>
          </p:nvPr>
        </p:nvSpPr>
        <p:spPr/>
        <p:txBody>
          <a:bodyPr/>
          <a:lstStyle/>
          <a:p>
            <a:endParaRPr kumimoji="0" lang="es-ES"/>
          </a:p>
        </p:txBody>
      </p:sp>
      <p:sp>
        <p:nvSpPr>
          <p:cNvPr id="4" name="Slide Number Placeholder 3"/>
          <p:cNvSpPr>
            <a:spLocks noGrp="1"/>
          </p:cNvSpPr>
          <p:nvPr>
            <p:ph type="sldNum" sz="quarter" idx="12"/>
          </p:nvPr>
        </p:nvSpPr>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2045116403"/>
      </p:ext>
    </p:extLst>
  </p:cSld>
  <p:clrMapOvr>
    <a:masterClrMapping/>
  </p:clrMapOvr>
  <p:transition spd="slow">
    <p:wipe dir="d"/>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757B281C-5159-4971-8228-52B9A72E9ED2}" type="datetimeFigureOut">
              <a:rPr lang="es-CL" smtClean="0"/>
              <a:pPr/>
              <a:t>09-08-2022</a:t>
            </a:fld>
            <a:endParaRPr kumimoji="0" lang="es-ES"/>
          </a:p>
        </p:txBody>
      </p:sp>
      <p:sp>
        <p:nvSpPr>
          <p:cNvPr id="6" name="Footer Placeholder 5"/>
          <p:cNvSpPr>
            <a:spLocks noGrp="1"/>
          </p:cNvSpPr>
          <p:nvPr>
            <p:ph type="ftr" sz="quarter" idx="11"/>
          </p:nvPr>
        </p:nvSpPr>
        <p:spPr/>
        <p:txBody>
          <a:bodyPr/>
          <a:lstStyle/>
          <a:p>
            <a:endParaRPr kumimoji="0" lang="es-ES"/>
          </a:p>
        </p:txBody>
      </p:sp>
      <p:sp>
        <p:nvSpPr>
          <p:cNvPr id="7" name="Slide Number Placeholder 6"/>
          <p:cNvSpPr>
            <a:spLocks noGrp="1"/>
          </p:cNvSpPr>
          <p:nvPr>
            <p:ph type="sldNum" sz="quarter" idx="12"/>
          </p:nvPr>
        </p:nvSpPr>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1049889978"/>
      </p:ext>
    </p:extLst>
  </p:cSld>
  <p:clrMapOvr>
    <a:masterClrMapping/>
  </p:clrMapOvr>
  <p:transition spd="slow">
    <p:wipe dir="d"/>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s-ES"/>
              <a:t>Haga clic para modificar el estilo de título del patrón</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757B281C-5159-4971-8228-52B9A72E9ED2}" type="datetimeFigureOut">
              <a:rPr lang="es-CL" smtClean="0"/>
              <a:pPr/>
              <a:t>09-08-2022</a:t>
            </a:fld>
            <a:endParaRPr kumimoji="0" lang="es-ES"/>
          </a:p>
        </p:txBody>
      </p:sp>
      <p:sp>
        <p:nvSpPr>
          <p:cNvPr id="6" name="Footer Placeholder 5"/>
          <p:cNvSpPr>
            <a:spLocks noGrp="1"/>
          </p:cNvSpPr>
          <p:nvPr>
            <p:ph type="ftr" sz="quarter" idx="11"/>
          </p:nvPr>
        </p:nvSpPr>
        <p:spPr/>
        <p:txBody>
          <a:bodyPr/>
          <a:lstStyle/>
          <a:p>
            <a:endParaRPr kumimoji="0" lang="es-ES"/>
          </a:p>
        </p:txBody>
      </p:sp>
      <p:sp>
        <p:nvSpPr>
          <p:cNvPr id="7" name="Slide Number Placeholder 6"/>
          <p:cNvSpPr>
            <a:spLocks noGrp="1"/>
          </p:cNvSpPr>
          <p:nvPr>
            <p:ph type="sldNum" sz="quarter" idx="12"/>
          </p:nvPr>
        </p:nvSpPr>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42118193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757B281C-5159-4971-8228-52B9A72E9ED2}" type="datetimeFigureOut">
              <a:rPr lang="es-CL" smtClean="0"/>
              <a:pPr/>
              <a:t>09-08-2022</a:t>
            </a:fld>
            <a:endParaRPr kumimoji="0" lang="es-ES"/>
          </a:p>
        </p:txBody>
      </p:sp>
      <p:sp>
        <p:nvSpPr>
          <p:cNvPr id="6" name="Footer Placeholder 5"/>
          <p:cNvSpPr>
            <a:spLocks noGrp="1"/>
          </p:cNvSpPr>
          <p:nvPr>
            <p:ph type="ftr" sz="quarter" idx="11"/>
          </p:nvPr>
        </p:nvSpPr>
        <p:spPr/>
        <p:txBody>
          <a:bodyPr/>
          <a:lstStyle/>
          <a:p>
            <a:endParaRPr kumimoji="0" lang="es-ES"/>
          </a:p>
        </p:txBody>
      </p:sp>
      <p:sp>
        <p:nvSpPr>
          <p:cNvPr id="7" name="Slide Number Placeholder 6"/>
          <p:cNvSpPr>
            <a:spLocks noGrp="1"/>
          </p:cNvSpPr>
          <p:nvPr>
            <p:ph type="sldNum" sz="quarter" idx="12"/>
          </p:nvPr>
        </p:nvSpPr>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4614088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757B281C-5159-4971-8228-52B9A72E9ED2}" type="datetimeFigureOut">
              <a:rPr lang="es-CL" smtClean="0"/>
              <a:pPr/>
              <a:t>09-08-2022</a:t>
            </a:fld>
            <a:endParaRPr kumimoji="0" lang="es-ES"/>
          </a:p>
        </p:txBody>
      </p:sp>
      <p:sp>
        <p:nvSpPr>
          <p:cNvPr id="5" name="Footer Placeholder 4"/>
          <p:cNvSpPr>
            <a:spLocks noGrp="1"/>
          </p:cNvSpPr>
          <p:nvPr>
            <p:ph type="ftr" sz="quarter" idx="11"/>
          </p:nvPr>
        </p:nvSpPr>
        <p:spPr/>
        <p:txBody>
          <a:bodyPr/>
          <a:lstStyle/>
          <a:p>
            <a:endParaRPr kumimoji="0" lang="es-ES"/>
          </a:p>
        </p:txBody>
      </p:sp>
      <p:sp>
        <p:nvSpPr>
          <p:cNvPr id="6" name="Slide Number Placeholder 5"/>
          <p:cNvSpPr>
            <a:spLocks noGrp="1"/>
          </p:cNvSpPr>
          <p:nvPr>
            <p:ph type="sldNum" sz="quarter" idx="12"/>
          </p:nvPr>
        </p:nvSpPr>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20675614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757B281C-5159-4971-8228-52B9A72E9ED2}" type="datetimeFigureOut">
              <a:rPr lang="es-CL" smtClean="0"/>
              <a:pPr/>
              <a:t>09-08-2022</a:t>
            </a:fld>
            <a:endParaRPr kumimoji="0" lang="es-ES"/>
          </a:p>
        </p:txBody>
      </p:sp>
      <p:sp>
        <p:nvSpPr>
          <p:cNvPr id="5" name="Footer Placeholder 4"/>
          <p:cNvSpPr>
            <a:spLocks noGrp="1"/>
          </p:cNvSpPr>
          <p:nvPr>
            <p:ph type="ftr" sz="quarter" idx="11"/>
          </p:nvPr>
        </p:nvSpPr>
        <p:spPr/>
        <p:txBody>
          <a:bodyPr/>
          <a:lstStyle/>
          <a:p>
            <a:endParaRPr kumimoji="0" lang="es-ES"/>
          </a:p>
        </p:txBody>
      </p:sp>
      <p:sp>
        <p:nvSpPr>
          <p:cNvPr id="6" name="Slide Number Placeholder 5"/>
          <p:cNvSpPr>
            <a:spLocks noGrp="1"/>
          </p:cNvSpPr>
          <p:nvPr>
            <p:ph type="sldNum" sz="quarter" idx="12"/>
          </p:nvPr>
        </p:nvSpPr>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12734052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757B281C-5159-4971-8228-52B9A72E9ED2}" type="datetimeFigureOut">
              <a:rPr lang="es-CL" smtClean="0"/>
              <a:pPr/>
              <a:t>09-08-2022</a:t>
            </a:fld>
            <a:endParaRPr kumimoji="0" lang="es-ES"/>
          </a:p>
        </p:txBody>
      </p:sp>
      <p:sp>
        <p:nvSpPr>
          <p:cNvPr id="5" name="Footer Placeholder 4"/>
          <p:cNvSpPr>
            <a:spLocks noGrp="1"/>
          </p:cNvSpPr>
          <p:nvPr>
            <p:ph type="ftr" sz="quarter" idx="11"/>
          </p:nvPr>
        </p:nvSpPr>
        <p:spPr/>
        <p:txBody>
          <a:bodyPr/>
          <a:lstStyle/>
          <a:p>
            <a:endParaRPr kumimoji="0" lang="es-ES"/>
          </a:p>
        </p:txBody>
      </p:sp>
      <p:sp>
        <p:nvSpPr>
          <p:cNvPr id="6" name="Slide Number Placeholder 5"/>
          <p:cNvSpPr>
            <a:spLocks noGrp="1"/>
          </p:cNvSpPr>
          <p:nvPr>
            <p:ph type="sldNum" sz="quarter" idx="12"/>
          </p:nvPr>
        </p:nvSpPr>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31136953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s-ES"/>
              <a:t>Haga clic para modificar los estilos de texto del patrón</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757B281C-5159-4971-8228-52B9A72E9ED2}" type="datetimeFigureOut">
              <a:rPr lang="es-CL" smtClean="0"/>
              <a:pPr/>
              <a:t>09-08-2022</a:t>
            </a:fld>
            <a:endParaRPr kumimoji="0" lang="es-ES"/>
          </a:p>
        </p:txBody>
      </p:sp>
      <p:sp>
        <p:nvSpPr>
          <p:cNvPr id="5" name="Footer Placeholder 4"/>
          <p:cNvSpPr>
            <a:spLocks noGrp="1"/>
          </p:cNvSpPr>
          <p:nvPr>
            <p:ph type="ftr" sz="quarter" idx="11"/>
          </p:nvPr>
        </p:nvSpPr>
        <p:spPr/>
        <p:txBody>
          <a:bodyPr/>
          <a:lstStyle/>
          <a:p>
            <a:endParaRPr kumimoji="0" lang="es-ES"/>
          </a:p>
        </p:txBody>
      </p:sp>
      <p:sp>
        <p:nvSpPr>
          <p:cNvPr id="6" name="Slide Number Placeholder 5"/>
          <p:cNvSpPr>
            <a:spLocks noGrp="1"/>
          </p:cNvSpPr>
          <p:nvPr>
            <p:ph type="sldNum" sz="quarter" idx="12"/>
          </p:nvPr>
        </p:nvSpPr>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10080091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s-ES"/>
              <a:t>Haga clic para modificar el estilo de título del patrón</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s-ES"/>
              <a:t>Haga clic para modificar los estilos de texto del patrón</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757B281C-5159-4971-8228-52B9A72E9ED2}" type="datetimeFigureOut">
              <a:rPr lang="es-CL" smtClean="0"/>
              <a:pPr/>
              <a:t>09-08-2022</a:t>
            </a:fld>
            <a:endParaRPr kumimoji="0" lang="es-ES"/>
          </a:p>
        </p:txBody>
      </p:sp>
      <p:sp>
        <p:nvSpPr>
          <p:cNvPr id="5" name="Footer Placeholder 4"/>
          <p:cNvSpPr>
            <a:spLocks noGrp="1"/>
          </p:cNvSpPr>
          <p:nvPr>
            <p:ph type="ftr" sz="quarter" idx="11"/>
          </p:nvPr>
        </p:nvSpPr>
        <p:spPr/>
        <p:txBody>
          <a:bodyPr/>
          <a:lstStyle/>
          <a:p>
            <a:endParaRPr kumimoji="0" lang="es-ES"/>
          </a:p>
        </p:txBody>
      </p:sp>
      <p:sp>
        <p:nvSpPr>
          <p:cNvPr id="6" name="Slide Number Placeholder 5"/>
          <p:cNvSpPr>
            <a:spLocks noGrp="1"/>
          </p:cNvSpPr>
          <p:nvPr>
            <p:ph type="sldNum" sz="quarter" idx="12"/>
          </p:nvPr>
        </p:nvSpPr>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17343251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s-CL" smtClean="0"/>
              <a:pPr/>
              <a:t>09-08-2022</a:t>
            </a:fld>
            <a:endParaRPr kumimoji="0" lang="es-ES"/>
          </a:p>
        </p:txBody>
      </p:sp>
      <p:sp>
        <p:nvSpPr>
          <p:cNvPr id="5" name="Footer Placeholder 4"/>
          <p:cNvSpPr>
            <a:spLocks noGrp="1"/>
          </p:cNvSpPr>
          <p:nvPr>
            <p:ph type="ftr" sz="quarter" idx="11"/>
          </p:nvPr>
        </p:nvSpPr>
        <p:spPr/>
        <p:txBody>
          <a:bodyPr/>
          <a:lstStyle/>
          <a:p>
            <a:endParaRPr kumimoji="0" lang="es-ES"/>
          </a:p>
        </p:txBody>
      </p:sp>
      <p:sp>
        <p:nvSpPr>
          <p:cNvPr id="6" name="Slide Number Placeholder 5"/>
          <p:cNvSpPr>
            <a:spLocks noGrp="1"/>
          </p:cNvSpPr>
          <p:nvPr>
            <p:ph type="sldNum" sz="quarter" idx="12"/>
          </p:nvPr>
        </p:nvSpPr>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3087123151"/>
      </p:ext>
    </p:extLst>
  </p:cSld>
  <p:clrMapOvr>
    <a:masterClrMapping/>
  </p:clrMapOvr>
  <p:transition spd="slow">
    <p:wipe dir="d"/>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s-CL" smtClean="0"/>
              <a:pPr/>
              <a:t>09-08-2022</a:t>
            </a:fld>
            <a:endParaRPr kumimoji="0" lang="es-ES"/>
          </a:p>
        </p:txBody>
      </p:sp>
      <p:sp>
        <p:nvSpPr>
          <p:cNvPr id="5" name="Footer Placeholder 4"/>
          <p:cNvSpPr>
            <a:spLocks noGrp="1"/>
          </p:cNvSpPr>
          <p:nvPr>
            <p:ph type="ftr" sz="quarter" idx="11"/>
          </p:nvPr>
        </p:nvSpPr>
        <p:spPr/>
        <p:txBody>
          <a:bodyPr/>
          <a:lstStyle/>
          <a:p>
            <a:endParaRPr kumimoji="0" lang="es-ES"/>
          </a:p>
        </p:txBody>
      </p:sp>
      <p:sp>
        <p:nvSpPr>
          <p:cNvPr id="6" name="Slide Number Placeholder 5"/>
          <p:cNvSpPr>
            <a:spLocks noGrp="1"/>
          </p:cNvSpPr>
          <p:nvPr>
            <p:ph type="sldNum" sz="quarter" idx="12"/>
          </p:nvPr>
        </p:nvSpPr>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24732002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ítulo y contenid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269632"/>
            <a:ext cx="8077200" cy="1143000"/>
          </a:xfrm>
        </p:spPr>
        <p:txBody>
          <a:bodyPr anchor="ctr" anchorCtr="0"/>
          <a:lstStyle>
            <a:lvl1pPr algn="l" eaLnBrk="1" latinLnBrk="0" hangingPunct="1">
              <a:defRPr kumimoji="0" lang="es-ES"/>
            </a:lvl1pPr>
          </a:lstStyle>
          <a:p>
            <a:r>
              <a:rPr kumimoji="0" lang="es-ES"/>
              <a:t>Haga clic para modificar el estilo de título del patrón</a:t>
            </a:r>
          </a:p>
        </p:txBody>
      </p:sp>
      <p:sp>
        <p:nvSpPr>
          <p:cNvPr id="3" name="Content Placeholder 2"/>
          <p:cNvSpPr>
            <a:spLocks noGrp="1"/>
          </p:cNvSpPr>
          <p:nvPr>
            <p:ph idx="1"/>
          </p:nvPr>
        </p:nvSpPr>
        <p:spPr>
          <a:xfrm>
            <a:off x="762000" y="1596413"/>
            <a:ext cx="8077200" cy="4297363"/>
          </a:xfrm>
        </p:spPr>
        <p:txBody>
          <a:bodyPr>
            <a:normAutofit/>
          </a:bodyPr>
          <a:lstStyle>
            <a:lvl1pPr eaLnBrk="1" latinLnBrk="0" hangingPunct="1">
              <a:defRPr kumimoji="0" lang="es-ES" sz="3200">
                <a:latin typeface="+mn-lt"/>
              </a:defRPr>
            </a:lvl1pPr>
            <a:lvl2pPr eaLnBrk="1" latinLnBrk="0" hangingPunct="1">
              <a:defRPr kumimoji="0" lang="es-ES" sz="2800">
                <a:latin typeface="+mn-lt"/>
              </a:defRPr>
            </a:lvl2pPr>
            <a:lvl3pPr eaLnBrk="1" latinLnBrk="0" hangingPunct="1">
              <a:defRPr kumimoji="0" lang="es-ES" sz="2400">
                <a:latin typeface="+mn-lt"/>
              </a:defRPr>
            </a:lvl3pPr>
            <a:lvl4pPr eaLnBrk="1" latinLnBrk="0" hangingPunct="1">
              <a:defRPr kumimoji="0" lang="es-ES" sz="2400">
                <a:latin typeface="+mn-lt"/>
              </a:defRPr>
            </a:lvl4pPr>
            <a:lvl5pPr eaLnBrk="1" latinLnBrk="0" hangingPunct="1">
              <a:defRPr kumimoji="0" lang="es-ES" sz="2400">
                <a:latin typeface="+mn-lt"/>
              </a:defRPr>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a:p>
        </p:txBody>
      </p:sp>
      <p:sp>
        <p:nvSpPr>
          <p:cNvPr id="4" name="Date Placeholder 3"/>
          <p:cNvSpPr>
            <a:spLocks noGrp="1"/>
          </p:cNvSpPr>
          <p:nvPr>
            <p:ph type="dt" sz="half" idx="10"/>
          </p:nvPr>
        </p:nvSpPr>
        <p:spPr/>
        <p:txBody>
          <a:bodyPr/>
          <a:lstStyle/>
          <a:p>
            <a:fld id="{757B281C-5159-4971-8228-52B9A72E9ED2}" type="datetimeFigureOut">
              <a:pPr/>
              <a:t>09-08-2022</a:t>
            </a:fld>
            <a:endParaRPr kumimoji="0" lang="es-ES"/>
          </a:p>
        </p:txBody>
      </p:sp>
      <p:sp>
        <p:nvSpPr>
          <p:cNvPr id="5" name="Footer Placeholder 4"/>
          <p:cNvSpPr>
            <a:spLocks noGrp="1"/>
          </p:cNvSpPr>
          <p:nvPr>
            <p:ph type="ftr" sz="quarter" idx="11"/>
          </p:nvPr>
        </p:nvSpPr>
        <p:spPr/>
        <p:txBody>
          <a:bodyPr/>
          <a:lstStyle/>
          <a:p>
            <a:endParaRPr kumimoji="0" lang="es-ES"/>
          </a:p>
        </p:txBody>
      </p:sp>
      <p:sp>
        <p:nvSpPr>
          <p:cNvPr id="6" name="Slide Number Placeholder 5"/>
          <p:cNvSpPr>
            <a:spLocks noGrp="1"/>
          </p:cNvSpPr>
          <p:nvPr>
            <p:ph type="sldNum" sz="quarter" idx="12"/>
          </p:nvPr>
        </p:nvSpPr>
        <p:spPr>
          <a:xfrm>
            <a:off x="6705600" y="6356350"/>
            <a:ext cx="2133600" cy="365125"/>
          </a:xfrm>
        </p:spPr>
        <p:txBody>
          <a:bodyPr/>
          <a:lstStyle/>
          <a:p>
            <a:fld id="{33D6E5A2-EC83-451F-A719-9AC1370DD5CF}" type="slidenum">
              <a:pPr/>
              <a:t>‹Nº›</a:t>
            </a:fld>
            <a:endParaRPr kumimoji="0" lang="es-ES"/>
          </a:p>
        </p:txBody>
      </p:sp>
    </p:spTree>
    <p:extLst>
      <p:ext uri="{BB962C8B-B14F-4D97-AF65-F5344CB8AC3E}">
        <p14:creationId xmlns:p14="http://schemas.microsoft.com/office/powerpoint/2010/main" val="310288831"/>
      </p:ext>
    </p:extLst>
  </p:cSld>
  <p:clrMapOvr>
    <a:masterClrMapping/>
  </p:clrMapOvr>
  <p:transition spd="slow">
    <p:wipe dir="d"/>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AndTx">
  <p:cSld name="Título, contenido y texto">
    <p:spTree>
      <p:nvGrpSpPr>
        <p:cNvPr id="1" name=""/>
        <p:cNvGrpSpPr/>
        <p:nvPr/>
      </p:nvGrpSpPr>
      <p:grpSpPr>
        <a:xfrm>
          <a:off x="0" y="0"/>
          <a:ext cx="0" cy="0"/>
          <a:chOff x="0" y="0"/>
          <a:chExt cx="0" cy="0"/>
        </a:xfrm>
      </p:grpSpPr>
      <p:sp>
        <p:nvSpPr>
          <p:cNvPr id="2" name="Title 1"/>
          <p:cNvSpPr>
            <a:spLocks noGrp="1"/>
          </p:cNvSpPr>
          <p:nvPr>
            <p:ph type="title"/>
          </p:nvPr>
        </p:nvSpPr>
        <p:spPr>
          <a:xfrm>
            <a:off x="685800" y="355600"/>
            <a:ext cx="8194675" cy="1143000"/>
          </a:xfrm>
        </p:spPr>
        <p:txBody>
          <a:bodyPr/>
          <a:lstStyle/>
          <a:p>
            <a:pPr eaLnBrk="1" latinLnBrk="0" hangingPunct="1"/>
            <a:r>
              <a:rPr lang="es-ES"/>
              <a:t>Haga clic para modificar el estilo de título del patrón</a:t>
            </a:r>
            <a:endParaRPr/>
          </a:p>
        </p:txBody>
      </p:sp>
      <p:sp>
        <p:nvSpPr>
          <p:cNvPr id="3" name="Content Placeholder 2"/>
          <p:cNvSpPr>
            <a:spLocks noGrp="1"/>
          </p:cNvSpPr>
          <p:nvPr>
            <p:ph sz="half" idx="1"/>
          </p:nvPr>
        </p:nvSpPr>
        <p:spPr>
          <a:xfrm>
            <a:off x="673100" y="1497013"/>
            <a:ext cx="3975100" cy="4759325"/>
          </a:xfrm>
        </p:spPr>
        <p:txBody>
          <a:bodyPr/>
          <a:lstStyle>
            <a:lvl4pPr eaLnBrk="1" latinLnBrk="0" hangingPunct="1">
              <a:defRPr kumimoji="0" lang="es-ES" baseline="0"/>
            </a:lvl4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p:txBody>
      </p:sp>
      <p:sp>
        <p:nvSpPr>
          <p:cNvPr id="4" name="Text Placeholder 3"/>
          <p:cNvSpPr>
            <a:spLocks noGrp="1"/>
          </p:cNvSpPr>
          <p:nvPr>
            <p:ph type="body" sz="half" idx="2"/>
          </p:nvPr>
        </p:nvSpPr>
        <p:spPr>
          <a:xfrm>
            <a:off x="4937760" y="1497013"/>
            <a:ext cx="3977640" cy="4759325"/>
          </a:xfrm>
        </p:spPr>
        <p:txBody>
          <a:bodyPr/>
          <a:lstStyle>
            <a:lvl4pPr eaLnBrk="1" latinLnBrk="0" hangingPunct="1">
              <a:defRPr kumimoji="0" lang="es-ES" baseline="0"/>
            </a:lvl4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p:txBody>
      </p:sp>
      <p:sp>
        <p:nvSpPr>
          <p:cNvPr id="5" name="Date Placeholder 3"/>
          <p:cNvSpPr>
            <a:spLocks noGrp="1"/>
          </p:cNvSpPr>
          <p:nvPr>
            <p:ph type="dt" sz="half" idx="10"/>
          </p:nvPr>
        </p:nvSpPr>
        <p:spPr>
          <a:xfrm>
            <a:off x="762000" y="6356350"/>
            <a:ext cx="2133600" cy="365125"/>
          </a:xfrm>
        </p:spPr>
        <p:txBody>
          <a:bodyPr/>
          <a:lstStyle/>
          <a:p>
            <a:fld id="{757B281C-5159-4971-8228-52B9A72E9ED2}" type="datetimeFigureOut">
              <a:pPr/>
              <a:t>09-08-2022</a:t>
            </a:fld>
            <a:endParaRPr kumimoji="0" lang="es-ES"/>
          </a:p>
        </p:txBody>
      </p:sp>
      <p:sp>
        <p:nvSpPr>
          <p:cNvPr id="6" name="Footer Placeholder 4"/>
          <p:cNvSpPr>
            <a:spLocks noGrp="1"/>
          </p:cNvSpPr>
          <p:nvPr>
            <p:ph type="ftr" sz="quarter" idx="11"/>
          </p:nvPr>
        </p:nvSpPr>
        <p:spPr>
          <a:xfrm>
            <a:off x="3352800" y="6356350"/>
            <a:ext cx="2895600" cy="365125"/>
          </a:xfrm>
        </p:spPr>
        <p:txBody>
          <a:bodyPr/>
          <a:lstStyle/>
          <a:p>
            <a:endParaRPr kumimoji="0" lang="es-ES"/>
          </a:p>
        </p:txBody>
      </p:sp>
      <p:sp>
        <p:nvSpPr>
          <p:cNvPr id="7" name="Slide Number Placeholder 5"/>
          <p:cNvSpPr>
            <a:spLocks noGrp="1"/>
          </p:cNvSpPr>
          <p:nvPr>
            <p:ph type="sldNum" sz="quarter" idx="12"/>
          </p:nvPr>
        </p:nvSpPr>
        <p:spPr>
          <a:xfrm>
            <a:off x="6705600" y="6356350"/>
            <a:ext cx="2133600" cy="365125"/>
          </a:xfrm>
        </p:spPr>
        <p:txBody>
          <a:bodyPr/>
          <a:lstStyle/>
          <a:p>
            <a:fld id="{33D6E5A2-EC83-451F-A719-9AC1370DD5CF}" type="slidenum">
              <a:pPr/>
              <a:t>‹Nº›</a:t>
            </a:fld>
            <a:endParaRPr kumimoji="0" lang="es-ES"/>
          </a:p>
        </p:txBody>
      </p:sp>
    </p:spTree>
    <p:extLst>
      <p:ext uri="{BB962C8B-B14F-4D97-AF65-F5344CB8AC3E}">
        <p14:creationId xmlns:p14="http://schemas.microsoft.com/office/powerpoint/2010/main" val="674915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theme" Target="../theme/theme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5" y="365760"/>
            <a:ext cx="7886700" cy="132556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33845" y="1828801"/>
            <a:ext cx="7886700" cy="4351337"/>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825">
                <a:solidFill>
                  <a:schemeClr val="tx1">
                    <a:lumMod val="65000"/>
                    <a:lumOff val="35000"/>
                  </a:schemeClr>
                </a:solidFill>
              </a:defRPr>
            </a:lvl1pPr>
          </a:lstStyle>
          <a:p>
            <a:fld id="{757B281C-5159-4971-8228-52B9A72E9ED2}" type="datetimeFigureOut">
              <a:rPr lang="es-CL" smtClean="0"/>
              <a:pPr/>
              <a:t>09-08-2022</a:t>
            </a:fld>
            <a:endParaRPr kumimoji="0" lang="es-E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endParaRPr kumimoji="0" lang="es-ES"/>
          </a:p>
        </p:txBody>
      </p:sp>
      <p:sp>
        <p:nvSpPr>
          <p:cNvPr id="6" name="Slide Number Placeholder 5"/>
          <p:cNvSpPr>
            <a:spLocks noGrp="1"/>
          </p:cNvSpPr>
          <p:nvPr>
            <p:ph type="sldNum" sz="quarter" idx="4"/>
          </p:nvPr>
        </p:nvSpPr>
        <p:spPr>
          <a:xfrm>
            <a:off x="6463145" y="6356351"/>
            <a:ext cx="2057400"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3941223309"/>
      </p:ext>
    </p:extLst>
  </p:cSld>
  <p:clrMap bg1="lt1" tx1="dk1" bg2="lt2" tx2="dk2" accent1="accent1" accent2="accent2" accent3="accent3" accent4="accent4" accent5="accent5" accent6="accent6" hlink="hlink" folHlink="folHlink"/>
  <p:sldLayoutIdLst>
    <p:sldLayoutId id="2147483930" r:id="rId1"/>
    <p:sldLayoutId id="2147483931" r:id="rId2"/>
    <p:sldLayoutId id="2147483932" r:id="rId3"/>
    <p:sldLayoutId id="2147483933" r:id="rId4"/>
    <p:sldLayoutId id="2147483934" r:id="rId5"/>
    <p:sldLayoutId id="2147483935" r:id="rId6"/>
    <p:sldLayoutId id="2147483936" r:id="rId7"/>
    <p:sldLayoutId id="2147483937" r:id="rId8"/>
    <p:sldLayoutId id="2147483938" r:id="rId9"/>
    <p:sldLayoutId id="2147483939" r:id="rId10"/>
    <p:sldLayoutId id="2147483940" r:id="rId11"/>
    <p:sldLayoutId id="2147483941" r:id="rId12"/>
    <p:sldLayoutId id="2147483942" r:id="rId13"/>
    <p:sldLayoutId id="2147483891" r:id="rId14"/>
    <p:sldLayoutId id="2147483893" r:id="rId15"/>
    <p:sldLayoutId id="2147483663" r:id="rId16"/>
  </p:sldLayoutIdLst>
  <p:transition spd="slow">
    <p:wipe dir="d"/>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57B281C-5159-4971-8228-52B9A72E9ED2}" type="datetimeFigureOut">
              <a:rPr lang="es-CL" smtClean="0"/>
              <a:pPr/>
              <a:t>09-08-2022</a:t>
            </a:fld>
            <a:endParaRPr kumimoji="0" lang="es-ES"/>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kumimoji="0" lang="es-ES"/>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676653995"/>
      </p:ext>
    </p:extLst>
  </p:cSld>
  <p:clrMap bg1="lt1" tx1="dk1" bg2="lt2" tx2="dk2" accent1="accent1" accent2="accent2" accent3="accent3" accent4="accent4" accent5="accent5" accent6="accent6" hlink="hlink" folHlink="folHlink"/>
  <p:sldLayoutIdLst>
    <p:sldLayoutId id="2147484086" r:id="rId1"/>
    <p:sldLayoutId id="2147484087" r:id="rId2"/>
    <p:sldLayoutId id="2147484088" r:id="rId3"/>
    <p:sldLayoutId id="2147484089" r:id="rId4"/>
    <p:sldLayoutId id="2147484090" r:id="rId5"/>
    <p:sldLayoutId id="2147484091" r:id="rId6"/>
    <p:sldLayoutId id="2147484092" r:id="rId7"/>
    <p:sldLayoutId id="2147484093" r:id="rId8"/>
    <p:sldLayoutId id="2147484094" r:id="rId9"/>
    <p:sldLayoutId id="2147484095" r:id="rId10"/>
    <p:sldLayoutId id="2147484096" r:id="rId11"/>
    <p:sldLayoutId id="2147484097" r:id="rId12"/>
    <p:sldLayoutId id="2147484098" r:id="rId13"/>
    <p:sldLayoutId id="2147484099" r:id="rId14"/>
    <p:sldLayoutId id="2147484100" r:id="rId15"/>
    <p:sldLayoutId id="2147484101" r:id="rId16"/>
    <p:sldLayoutId id="2147484102" r:id="rId17"/>
    <p:sldLayoutId id="2147484103" r:id="rId18"/>
    <p:sldLayoutId id="2147484104" r:id="rId19"/>
  </p:sldLayoutIdLst>
  <p:transition spd="slow">
    <p:wipe dir="d"/>
  </p:transition>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5.png"/><Relationship Id="rId5" Type="http://schemas.openxmlformats.org/officeDocument/2006/relationships/notesSlide" Target="../notesSlides/notesSlide1.xml"/><Relationship Id="rId4"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5.png"/><Relationship Id="rId5" Type="http://schemas.openxmlformats.org/officeDocument/2006/relationships/notesSlide" Target="../notesSlides/notesSlide2.xml"/><Relationship Id="rId4"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5.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0.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34.xml"/><Relationship Id="rId1" Type="http://schemas.openxmlformats.org/officeDocument/2006/relationships/tags" Target="../tags/tag9.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7.xml"/><Relationship Id="rId1" Type="http://schemas.openxmlformats.org/officeDocument/2006/relationships/tags" Target="../tags/tag10.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5.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3.xml"/><Relationship Id="rId1" Type="http://schemas.openxmlformats.org/officeDocument/2006/relationships/tags" Target="../tags/tag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a:xfrm>
            <a:off x="1271774" y="1700808"/>
            <a:ext cx="6600451" cy="2262781"/>
          </a:xfrm>
        </p:spPr>
        <p:txBody>
          <a:bodyPr>
            <a:normAutofit fontScale="90000"/>
          </a:bodyPr>
          <a:lstStyle/>
          <a:p>
            <a:pPr algn="ctr"/>
            <a:r>
              <a:rPr lang="es-ES" dirty="0"/>
              <a:t>Revisión Gerencial </a:t>
            </a:r>
            <a:r>
              <a:rPr lang="es-ES" dirty="0" err="1"/>
              <a:t>Area</a:t>
            </a:r>
            <a:r>
              <a:rPr lang="es-ES" dirty="0"/>
              <a:t> Ejecutivos 2022</a:t>
            </a:r>
            <a:br>
              <a:rPr lang="es-ES" dirty="0"/>
            </a:br>
            <a:r>
              <a:rPr lang="es-ES" dirty="0"/>
              <a:t> </a:t>
            </a:r>
          </a:p>
        </p:txBody>
      </p:sp>
      <p:sp>
        <p:nvSpPr>
          <p:cNvPr id="3" name="Subtitle 2"/>
          <p:cNvSpPr>
            <a:spLocks noGrp="1"/>
          </p:cNvSpPr>
          <p:nvPr>
            <p:ph type="subTitle" idx="1"/>
            <p:custDataLst>
              <p:tags r:id="rId3"/>
            </p:custDataLst>
          </p:nvPr>
        </p:nvSpPr>
        <p:spPr>
          <a:xfrm>
            <a:off x="1265283" y="4221088"/>
            <a:ext cx="6600451" cy="1126283"/>
          </a:xfrm>
        </p:spPr>
        <p:txBody>
          <a:bodyPr>
            <a:normAutofit/>
          </a:bodyPr>
          <a:lstStyle/>
          <a:p>
            <a:r>
              <a:rPr lang="es-ES" sz="2400" dirty="0">
                <a:latin typeface="+mn-lt"/>
              </a:rPr>
              <a:t>Por: Jaime López Ramírez</a:t>
            </a:r>
          </a:p>
          <a:p>
            <a:r>
              <a:rPr lang="es-ES" sz="2400" dirty="0">
                <a:latin typeface="+mn-lt"/>
              </a:rPr>
              <a:t>Fecha: 09-08-2022</a:t>
            </a:r>
          </a:p>
          <a:p>
            <a:endParaRPr lang="es-ES" sz="2400" dirty="0">
              <a:latin typeface="+mn-lt"/>
            </a:endParaRPr>
          </a:p>
        </p:txBody>
      </p:sp>
      <p:pic>
        <p:nvPicPr>
          <p:cNvPr id="1026" name="Imagen 1"/>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300192" y="5949280"/>
            <a:ext cx="2762647" cy="82677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1206624" y="310079"/>
            <a:ext cx="3593976" cy="1143000"/>
          </a:xfrm>
        </p:spPr>
        <p:txBody>
          <a:bodyPr>
            <a:normAutofit/>
          </a:bodyPr>
          <a:lstStyle/>
          <a:p>
            <a:r>
              <a:rPr lang="es-ES" b="1" u="sng" dirty="0">
                <a:effectLst>
                  <a:outerShdw blurRad="38100" dist="38100" dir="2700000" algn="tl">
                    <a:srgbClr val="000000">
                      <a:alpha val="43137"/>
                    </a:srgbClr>
                  </a:outerShdw>
                </a:effectLst>
              </a:rPr>
              <a:t>Temas a tratar</a:t>
            </a:r>
            <a:r>
              <a:rPr lang="es-ES" dirty="0"/>
              <a:t>:</a:t>
            </a:r>
          </a:p>
        </p:txBody>
      </p:sp>
      <p:sp>
        <p:nvSpPr>
          <p:cNvPr id="5" name="Content Placeholder 4"/>
          <p:cNvSpPr>
            <a:spLocks noGrp="1"/>
          </p:cNvSpPr>
          <p:nvPr>
            <p:ph idx="1"/>
            <p:custDataLst>
              <p:tags r:id="rId3"/>
            </p:custDataLst>
          </p:nvPr>
        </p:nvSpPr>
        <p:spPr/>
        <p:txBody>
          <a:bodyPr>
            <a:normAutofit/>
          </a:bodyPr>
          <a:lstStyle/>
          <a:p>
            <a:r>
              <a:rPr lang="es-ES" dirty="0"/>
              <a:t>Mostrar estadísticas operacionales</a:t>
            </a:r>
          </a:p>
          <a:p>
            <a:r>
              <a:rPr lang="es-ES" dirty="0"/>
              <a:t>Analizar fortalezas  y debilidades de departamento</a:t>
            </a:r>
          </a:p>
          <a:p>
            <a:r>
              <a:rPr lang="es-ES" dirty="0"/>
              <a:t>Indicar problema que afectan la gestión de departamento</a:t>
            </a:r>
          </a:p>
        </p:txBody>
      </p:sp>
      <p:pic>
        <p:nvPicPr>
          <p:cNvPr id="3" name="Imagen 1">
            <a:extLst>
              <a:ext uri="{FF2B5EF4-FFF2-40B4-BE49-F238E27FC236}">
                <a16:creationId xmlns:a16="http://schemas.microsoft.com/office/drawing/2014/main" id="{A0ED0949-3B59-434E-BCC1-779CDBBC3B2E}"/>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588224" y="6023074"/>
            <a:ext cx="2509135" cy="75090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339752" y="1124744"/>
            <a:ext cx="6227995" cy="2585323"/>
          </a:xfrm>
          <a:prstGeom prst="rect">
            <a:avLst/>
          </a:prstGeom>
          <a:noFill/>
        </p:spPr>
        <p:txBody>
          <a:bodyPr wrap="square" lIns="91440" tIns="45720" rIns="91440" bIns="45720">
            <a:spAutoFit/>
          </a:bodyPr>
          <a:lstStyle/>
          <a:p>
            <a:pPr algn="ctr"/>
            <a:r>
              <a:rPr lang="es-E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Estadísticas operacionales</a:t>
            </a:r>
          </a:p>
          <a:p>
            <a:pPr algn="ctr"/>
            <a:r>
              <a:rPr lang="es-E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endParaRPr lang="es-CL"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pic>
        <p:nvPicPr>
          <p:cNvPr id="6146" name="Picture 2" descr="Estadística Aplicada a la Investigación Científica – Parte 1">
            <a:extLst>
              <a:ext uri="{FF2B5EF4-FFF2-40B4-BE49-F238E27FC236}">
                <a16:creationId xmlns:a16="http://schemas.microsoft.com/office/drawing/2014/main" id="{C6773CA4-89A8-49DC-B840-F601A355A68D}"/>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315004" y="2860106"/>
            <a:ext cx="5426943" cy="305459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3131840" y="553728"/>
            <a:ext cx="3050194" cy="55399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3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IMPORTACIONES</a:t>
            </a:r>
            <a:endParaRPr lang="es-CL" sz="3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3075"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038019" y="6228342"/>
            <a:ext cx="2105981" cy="629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 name="Tabla 2">
            <a:extLst>
              <a:ext uri="{FF2B5EF4-FFF2-40B4-BE49-F238E27FC236}">
                <a16:creationId xmlns:a16="http://schemas.microsoft.com/office/drawing/2014/main" id="{3D113448-E2CF-B86D-A78C-E1E4289B2F47}"/>
              </a:ext>
            </a:extLst>
          </p:cNvPr>
          <p:cNvGraphicFramePr>
            <a:graphicFrameLocks noGrp="1"/>
          </p:cNvGraphicFramePr>
          <p:nvPr>
            <p:extLst>
              <p:ext uri="{D42A27DB-BD31-4B8C-83A1-F6EECF244321}">
                <p14:modId xmlns:p14="http://schemas.microsoft.com/office/powerpoint/2010/main" val="1575995764"/>
              </p:ext>
            </p:extLst>
          </p:nvPr>
        </p:nvGraphicFramePr>
        <p:xfrm>
          <a:off x="899592" y="1772816"/>
          <a:ext cx="3280933" cy="3900709"/>
        </p:xfrm>
        <a:graphic>
          <a:graphicData uri="http://schemas.openxmlformats.org/drawingml/2006/table">
            <a:tbl>
              <a:tblPr>
                <a:tableStyleId>{5C22544A-7EE6-4342-B048-85BDC9FD1C3A}</a:tableStyleId>
              </a:tblPr>
              <a:tblGrid>
                <a:gridCol w="1120319">
                  <a:extLst>
                    <a:ext uri="{9D8B030D-6E8A-4147-A177-3AD203B41FA5}">
                      <a16:colId xmlns:a16="http://schemas.microsoft.com/office/drawing/2014/main" val="3222028920"/>
                    </a:ext>
                  </a:extLst>
                </a:gridCol>
                <a:gridCol w="2160614">
                  <a:extLst>
                    <a:ext uri="{9D8B030D-6E8A-4147-A177-3AD203B41FA5}">
                      <a16:colId xmlns:a16="http://schemas.microsoft.com/office/drawing/2014/main" val="4254639612"/>
                    </a:ext>
                  </a:extLst>
                </a:gridCol>
              </a:tblGrid>
              <a:tr h="338351">
                <a:tc>
                  <a:txBody>
                    <a:bodyPr/>
                    <a:lstStyle/>
                    <a:p>
                      <a:pPr algn="ctr" fontAlgn="b"/>
                      <a:r>
                        <a:rPr lang="es-CL" sz="1100" b="1" u="sng" strike="noStrike" dirty="0">
                          <a:effectLst/>
                        </a:rPr>
                        <a:t>Ejecutivo</a:t>
                      </a:r>
                      <a:endParaRPr lang="es-CL" sz="1100" b="1" i="0" u="sng" strike="noStrike" dirty="0">
                        <a:solidFill>
                          <a:srgbClr val="000000"/>
                        </a:solidFill>
                        <a:effectLst/>
                        <a:latin typeface="Calibri" panose="020F0502020204030204" pitchFamily="34" charset="0"/>
                      </a:endParaRPr>
                    </a:p>
                  </a:txBody>
                  <a:tcPr marL="9327" marR="9327" marT="9327" marB="0" anchor="b"/>
                </a:tc>
                <a:tc>
                  <a:txBody>
                    <a:bodyPr/>
                    <a:lstStyle/>
                    <a:p>
                      <a:pPr algn="ctr" fontAlgn="b"/>
                      <a:r>
                        <a:rPr lang="es-CL" sz="1100" b="1" u="sng" strike="noStrike" dirty="0">
                          <a:effectLst/>
                        </a:rPr>
                        <a:t>Importaciones 31-07-21 a 31-07-22  </a:t>
                      </a:r>
                      <a:endParaRPr lang="es-CL" sz="1100" b="1" i="0" u="sng" strike="noStrike" dirty="0">
                        <a:solidFill>
                          <a:srgbClr val="000000"/>
                        </a:solidFill>
                        <a:effectLst/>
                        <a:latin typeface="Calibri" panose="020F0502020204030204" pitchFamily="34" charset="0"/>
                      </a:endParaRPr>
                    </a:p>
                  </a:txBody>
                  <a:tcPr marL="9327" marR="9327" marT="9327" marB="0" anchor="b"/>
                </a:tc>
                <a:extLst>
                  <a:ext uri="{0D108BD9-81ED-4DB2-BD59-A6C34878D82A}">
                    <a16:rowId xmlns:a16="http://schemas.microsoft.com/office/drawing/2014/main" val="2852807493"/>
                  </a:ext>
                </a:extLst>
              </a:tr>
              <a:tr h="191960">
                <a:tc>
                  <a:txBody>
                    <a:bodyPr/>
                    <a:lstStyle/>
                    <a:p>
                      <a:pPr algn="l" fontAlgn="b"/>
                      <a:r>
                        <a:rPr lang="es-CL" sz="1100" u="none" strike="noStrike" dirty="0">
                          <a:effectLst/>
                        </a:rPr>
                        <a:t>Claudia Morales</a:t>
                      </a:r>
                      <a:endParaRPr lang="es-CL" sz="1100" b="0" i="0" u="none" strike="noStrike" dirty="0">
                        <a:solidFill>
                          <a:srgbClr val="000000"/>
                        </a:solidFill>
                        <a:effectLst/>
                        <a:latin typeface="Calibri" panose="020F0502020204030204" pitchFamily="34" charset="0"/>
                      </a:endParaRPr>
                    </a:p>
                  </a:txBody>
                  <a:tcPr marL="9327" marR="9327" marT="9327" marB="0" anchor="b"/>
                </a:tc>
                <a:tc>
                  <a:txBody>
                    <a:bodyPr/>
                    <a:lstStyle/>
                    <a:p>
                      <a:pPr algn="r" fontAlgn="b"/>
                      <a:r>
                        <a:rPr lang="es-CL" sz="1100" u="none" strike="noStrike">
                          <a:effectLst/>
                        </a:rPr>
                        <a:t>1130</a:t>
                      </a:r>
                      <a:endParaRPr lang="es-CL" sz="1100" b="0" i="0" u="none" strike="noStrike">
                        <a:solidFill>
                          <a:srgbClr val="000000"/>
                        </a:solidFill>
                        <a:effectLst/>
                        <a:latin typeface="Calibri" panose="020F0502020204030204" pitchFamily="34" charset="0"/>
                      </a:endParaRPr>
                    </a:p>
                  </a:txBody>
                  <a:tcPr marL="9327" marR="9327" marT="9327" marB="0" anchor="b"/>
                </a:tc>
                <a:extLst>
                  <a:ext uri="{0D108BD9-81ED-4DB2-BD59-A6C34878D82A}">
                    <a16:rowId xmlns:a16="http://schemas.microsoft.com/office/drawing/2014/main" val="1524062669"/>
                  </a:ext>
                </a:extLst>
              </a:tr>
              <a:tr h="191960">
                <a:tc>
                  <a:txBody>
                    <a:bodyPr/>
                    <a:lstStyle/>
                    <a:p>
                      <a:pPr algn="l" fontAlgn="b"/>
                      <a:r>
                        <a:rPr lang="es-CL" sz="1100" u="none" strike="noStrike">
                          <a:effectLst/>
                        </a:rPr>
                        <a:t>Gonzalo Valdivia</a:t>
                      </a:r>
                      <a:endParaRPr lang="es-CL" sz="1100" b="0" i="0" u="none" strike="noStrike">
                        <a:solidFill>
                          <a:srgbClr val="000000"/>
                        </a:solidFill>
                        <a:effectLst/>
                        <a:latin typeface="Calibri" panose="020F0502020204030204" pitchFamily="34" charset="0"/>
                      </a:endParaRPr>
                    </a:p>
                  </a:txBody>
                  <a:tcPr marL="9327" marR="9327" marT="9327" marB="0" anchor="b"/>
                </a:tc>
                <a:tc>
                  <a:txBody>
                    <a:bodyPr/>
                    <a:lstStyle/>
                    <a:p>
                      <a:pPr algn="r" fontAlgn="b"/>
                      <a:r>
                        <a:rPr lang="es-CL" sz="1100" u="none" strike="noStrike">
                          <a:effectLst/>
                        </a:rPr>
                        <a:t>868</a:t>
                      </a:r>
                      <a:endParaRPr lang="es-CL" sz="1100" b="0" i="0" u="none" strike="noStrike">
                        <a:solidFill>
                          <a:srgbClr val="000000"/>
                        </a:solidFill>
                        <a:effectLst/>
                        <a:latin typeface="Calibri" panose="020F0502020204030204" pitchFamily="34" charset="0"/>
                      </a:endParaRPr>
                    </a:p>
                  </a:txBody>
                  <a:tcPr marL="9327" marR="9327" marT="9327" marB="0" anchor="b"/>
                </a:tc>
                <a:extLst>
                  <a:ext uri="{0D108BD9-81ED-4DB2-BD59-A6C34878D82A}">
                    <a16:rowId xmlns:a16="http://schemas.microsoft.com/office/drawing/2014/main" val="1354955783"/>
                  </a:ext>
                </a:extLst>
              </a:tr>
              <a:tr h="338351">
                <a:tc>
                  <a:txBody>
                    <a:bodyPr/>
                    <a:lstStyle/>
                    <a:p>
                      <a:pPr algn="l" fontAlgn="b"/>
                      <a:r>
                        <a:rPr lang="es-CL" sz="1100" u="none" strike="noStrike">
                          <a:effectLst/>
                        </a:rPr>
                        <a:t>Hector Hernandez</a:t>
                      </a:r>
                      <a:endParaRPr lang="es-CL" sz="1100" b="0" i="0" u="none" strike="noStrike">
                        <a:solidFill>
                          <a:srgbClr val="000000"/>
                        </a:solidFill>
                        <a:effectLst/>
                        <a:latin typeface="Calibri" panose="020F0502020204030204" pitchFamily="34" charset="0"/>
                      </a:endParaRPr>
                    </a:p>
                  </a:txBody>
                  <a:tcPr marL="9327" marR="9327" marT="9327" marB="0" anchor="b"/>
                </a:tc>
                <a:tc>
                  <a:txBody>
                    <a:bodyPr/>
                    <a:lstStyle/>
                    <a:p>
                      <a:pPr algn="r" fontAlgn="b"/>
                      <a:r>
                        <a:rPr lang="es-CL" sz="1100" u="none" strike="noStrike">
                          <a:effectLst/>
                        </a:rPr>
                        <a:t>2388</a:t>
                      </a:r>
                      <a:endParaRPr lang="es-CL" sz="1100" b="0" i="0" u="none" strike="noStrike">
                        <a:solidFill>
                          <a:srgbClr val="000000"/>
                        </a:solidFill>
                        <a:effectLst/>
                        <a:latin typeface="Calibri" panose="020F0502020204030204" pitchFamily="34" charset="0"/>
                      </a:endParaRPr>
                    </a:p>
                  </a:txBody>
                  <a:tcPr marL="9327" marR="9327" marT="9327" marB="0" anchor="b"/>
                </a:tc>
                <a:extLst>
                  <a:ext uri="{0D108BD9-81ED-4DB2-BD59-A6C34878D82A}">
                    <a16:rowId xmlns:a16="http://schemas.microsoft.com/office/drawing/2014/main" val="4083539686"/>
                  </a:ext>
                </a:extLst>
              </a:tr>
              <a:tr h="191960">
                <a:tc>
                  <a:txBody>
                    <a:bodyPr/>
                    <a:lstStyle/>
                    <a:p>
                      <a:pPr algn="l" fontAlgn="b"/>
                      <a:r>
                        <a:rPr lang="es-CL" sz="1100" u="none" strike="noStrike">
                          <a:effectLst/>
                        </a:rPr>
                        <a:t>Jaime López</a:t>
                      </a:r>
                      <a:endParaRPr lang="es-CL" sz="1100" b="0" i="0" u="none" strike="noStrike">
                        <a:solidFill>
                          <a:srgbClr val="000000"/>
                        </a:solidFill>
                        <a:effectLst/>
                        <a:latin typeface="Calibri" panose="020F0502020204030204" pitchFamily="34" charset="0"/>
                      </a:endParaRPr>
                    </a:p>
                  </a:txBody>
                  <a:tcPr marL="9327" marR="9327" marT="9327" marB="0" anchor="b"/>
                </a:tc>
                <a:tc>
                  <a:txBody>
                    <a:bodyPr/>
                    <a:lstStyle/>
                    <a:p>
                      <a:pPr algn="r" fontAlgn="b"/>
                      <a:r>
                        <a:rPr lang="es-CL" sz="1100" u="none" strike="noStrike">
                          <a:effectLst/>
                        </a:rPr>
                        <a:t>1354</a:t>
                      </a:r>
                      <a:endParaRPr lang="es-CL" sz="1100" b="0" i="0" u="none" strike="noStrike">
                        <a:solidFill>
                          <a:srgbClr val="000000"/>
                        </a:solidFill>
                        <a:effectLst/>
                        <a:latin typeface="Calibri" panose="020F0502020204030204" pitchFamily="34" charset="0"/>
                      </a:endParaRPr>
                    </a:p>
                  </a:txBody>
                  <a:tcPr marL="9327" marR="9327" marT="9327" marB="0" anchor="b"/>
                </a:tc>
                <a:extLst>
                  <a:ext uri="{0D108BD9-81ED-4DB2-BD59-A6C34878D82A}">
                    <a16:rowId xmlns:a16="http://schemas.microsoft.com/office/drawing/2014/main" val="1438488507"/>
                  </a:ext>
                </a:extLst>
              </a:tr>
              <a:tr h="191960">
                <a:tc>
                  <a:txBody>
                    <a:bodyPr/>
                    <a:lstStyle/>
                    <a:p>
                      <a:pPr algn="l" fontAlgn="b"/>
                      <a:r>
                        <a:rPr lang="es-CL" sz="1100" u="none" strike="noStrike">
                          <a:effectLst/>
                        </a:rPr>
                        <a:t>Jocelyn Silva</a:t>
                      </a:r>
                      <a:endParaRPr lang="es-CL" sz="1100" b="0" i="0" u="none" strike="noStrike">
                        <a:solidFill>
                          <a:srgbClr val="000000"/>
                        </a:solidFill>
                        <a:effectLst/>
                        <a:latin typeface="Calibri" panose="020F0502020204030204" pitchFamily="34" charset="0"/>
                      </a:endParaRPr>
                    </a:p>
                  </a:txBody>
                  <a:tcPr marL="9327" marR="9327" marT="9327" marB="0" anchor="b"/>
                </a:tc>
                <a:tc>
                  <a:txBody>
                    <a:bodyPr/>
                    <a:lstStyle/>
                    <a:p>
                      <a:pPr algn="r" fontAlgn="b"/>
                      <a:r>
                        <a:rPr lang="es-CL" sz="1100" u="none" strike="noStrike">
                          <a:effectLst/>
                        </a:rPr>
                        <a:t>1481</a:t>
                      </a:r>
                      <a:endParaRPr lang="es-CL" sz="1100" b="0" i="0" u="none" strike="noStrike">
                        <a:solidFill>
                          <a:srgbClr val="000000"/>
                        </a:solidFill>
                        <a:effectLst/>
                        <a:latin typeface="Calibri" panose="020F0502020204030204" pitchFamily="34" charset="0"/>
                      </a:endParaRPr>
                    </a:p>
                  </a:txBody>
                  <a:tcPr marL="9327" marR="9327" marT="9327" marB="0" anchor="b"/>
                </a:tc>
                <a:extLst>
                  <a:ext uri="{0D108BD9-81ED-4DB2-BD59-A6C34878D82A}">
                    <a16:rowId xmlns:a16="http://schemas.microsoft.com/office/drawing/2014/main" val="1257514301"/>
                  </a:ext>
                </a:extLst>
              </a:tr>
              <a:tr h="191960">
                <a:tc>
                  <a:txBody>
                    <a:bodyPr/>
                    <a:lstStyle/>
                    <a:p>
                      <a:pPr algn="l" fontAlgn="b"/>
                      <a:r>
                        <a:rPr lang="es-CL" sz="1100" u="none" strike="noStrike">
                          <a:effectLst/>
                        </a:rPr>
                        <a:t>Jorge Alvarado</a:t>
                      </a:r>
                      <a:endParaRPr lang="es-CL" sz="1100" b="0" i="0" u="none" strike="noStrike">
                        <a:solidFill>
                          <a:srgbClr val="000000"/>
                        </a:solidFill>
                        <a:effectLst/>
                        <a:latin typeface="Calibri" panose="020F0502020204030204" pitchFamily="34" charset="0"/>
                      </a:endParaRPr>
                    </a:p>
                  </a:txBody>
                  <a:tcPr marL="9327" marR="9327" marT="9327" marB="0" anchor="b"/>
                </a:tc>
                <a:tc>
                  <a:txBody>
                    <a:bodyPr/>
                    <a:lstStyle/>
                    <a:p>
                      <a:pPr algn="r" fontAlgn="b"/>
                      <a:r>
                        <a:rPr lang="es-CL" sz="1100" u="none" strike="noStrike">
                          <a:effectLst/>
                        </a:rPr>
                        <a:t>482</a:t>
                      </a:r>
                      <a:endParaRPr lang="es-CL" sz="1100" b="0" i="0" u="none" strike="noStrike">
                        <a:solidFill>
                          <a:srgbClr val="000000"/>
                        </a:solidFill>
                        <a:effectLst/>
                        <a:latin typeface="Calibri" panose="020F0502020204030204" pitchFamily="34" charset="0"/>
                      </a:endParaRPr>
                    </a:p>
                  </a:txBody>
                  <a:tcPr marL="9327" marR="9327" marT="9327" marB="0" anchor="b"/>
                </a:tc>
                <a:extLst>
                  <a:ext uri="{0D108BD9-81ED-4DB2-BD59-A6C34878D82A}">
                    <a16:rowId xmlns:a16="http://schemas.microsoft.com/office/drawing/2014/main" val="2617557974"/>
                  </a:ext>
                </a:extLst>
              </a:tr>
              <a:tr h="191960">
                <a:tc>
                  <a:txBody>
                    <a:bodyPr/>
                    <a:lstStyle/>
                    <a:p>
                      <a:pPr algn="l" fontAlgn="b"/>
                      <a:r>
                        <a:rPr lang="es-CL" sz="1100" u="none" strike="noStrike">
                          <a:effectLst/>
                        </a:rPr>
                        <a:t>Maria Correa</a:t>
                      </a:r>
                      <a:endParaRPr lang="es-CL" sz="1100" b="0" i="0" u="none" strike="noStrike">
                        <a:solidFill>
                          <a:srgbClr val="000000"/>
                        </a:solidFill>
                        <a:effectLst/>
                        <a:latin typeface="Calibri" panose="020F0502020204030204" pitchFamily="34" charset="0"/>
                      </a:endParaRPr>
                    </a:p>
                  </a:txBody>
                  <a:tcPr marL="9327" marR="9327" marT="9327" marB="0" anchor="b"/>
                </a:tc>
                <a:tc>
                  <a:txBody>
                    <a:bodyPr/>
                    <a:lstStyle/>
                    <a:p>
                      <a:pPr algn="r" fontAlgn="b"/>
                      <a:r>
                        <a:rPr lang="es-CL" sz="1100" u="none" strike="noStrike">
                          <a:effectLst/>
                        </a:rPr>
                        <a:t>1353</a:t>
                      </a:r>
                      <a:endParaRPr lang="es-CL" sz="1100" b="0" i="0" u="none" strike="noStrike">
                        <a:solidFill>
                          <a:srgbClr val="000000"/>
                        </a:solidFill>
                        <a:effectLst/>
                        <a:latin typeface="Calibri" panose="020F0502020204030204" pitchFamily="34" charset="0"/>
                      </a:endParaRPr>
                    </a:p>
                  </a:txBody>
                  <a:tcPr marL="9327" marR="9327" marT="9327" marB="0" anchor="b"/>
                </a:tc>
                <a:extLst>
                  <a:ext uri="{0D108BD9-81ED-4DB2-BD59-A6C34878D82A}">
                    <a16:rowId xmlns:a16="http://schemas.microsoft.com/office/drawing/2014/main" val="2686911401"/>
                  </a:ext>
                </a:extLst>
              </a:tr>
              <a:tr h="338351">
                <a:tc>
                  <a:txBody>
                    <a:bodyPr/>
                    <a:lstStyle/>
                    <a:p>
                      <a:pPr algn="l" fontAlgn="b"/>
                      <a:r>
                        <a:rPr lang="es-CL" sz="1100" u="none" strike="noStrike">
                          <a:effectLst/>
                        </a:rPr>
                        <a:t>Maria Jesus Herrera</a:t>
                      </a:r>
                      <a:endParaRPr lang="es-CL" sz="1100" b="0" i="0" u="none" strike="noStrike">
                        <a:solidFill>
                          <a:srgbClr val="000000"/>
                        </a:solidFill>
                        <a:effectLst/>
                        <a:latin typeface="Calibri" panose="020F0502020204030204" pitchFamily="34" charset="0"/>
                      </a:endParaRPr>
                    </a:p>
                  </a:txBody>
                  <a:tcPr marL="9327" marR="9327" marT="9327" marB="0" anchor="b"/>
                </a:tc>
                <a:tc>
                  <a:txBody>
                    <a:bodyPr/>
                    <a:lstStyle/>
                    <a:p>
                      <a:pPr algn="r" fontAlgn="b"/>
                      <a:r>
                        <a:rPr lang="es-CL" sz="1100" u="none" strike="noStrike">
                          <a:effectLst/>
                        </a:rPr>
                        <a:t>4145</a:t>
                      </a:r>
                      <a:endParaRPr lang="es-CL" sz="1100" b="0" i="0" u="none" strike="noStrike">
                        <a:solidFill>
                          <a:srgbClr val="000000"/>
                        </a:solidFill>
                        <a:effectLst/>
                        <a:latin typeface="Calibri" panose="020F0502020204030204" pitchFamily="34" charset="0"/>
                      </a:endParaRPr>
                    </a:p>
                  </a:txBody>
                  <a:tcPr marL="9327" marR="9327" marT="9327" marB="0" anchor="b"/>
                </a:tc>
                <a:extLst>
                  <a:ext uri="{0D108BD9-81ED-4DB2-BD59-A6C34878D82A}">
                    <a16:rowId xmlns:a16="http://schemas.microsoft.com/office/drawing/2014/main" val="2388955545"/>
                  </a:ext>
                </a:extLst>
              </a:tr>
              <a:tr h="191960">
                <a:tc>
                  <a:txBody>
                    <a:bodyPr/>
                    <a:lstStyle/>
                    <a:p>
                      <a:pPr algn="l" fontAlgn="b"/>
                      <a:r>
                        <a:rPr lang="es-CL" sz="1100" u="none" strike="noStrike">
                          <a:effectLst/>
                        </a:rPr>
                        <a:t>Moises Diaz</a:t>
                      </a:r>
                      <a:endParaRPr lang="es-CL" sz="1100" b="0" i="0" u="none" strike="noStrike">
                        <a:solidFill>
                          <a:srgbClr val="000000"/>
                        </a:solidFill>
                        <a:effectLst/>
                        <a:latin typeface="Calibri" panose="020F0502020204030204" pitchFamily="34" charset="0"/>
                      </a:endParaRPr>
                    </a:p>
                  </a:txBody>
                  <a:tcPr marL="9327" marR="9327" marT="9327" marB="0" anchor="b"/>
                </a:tc>
                <a:tc>
                  <a:txBody>
                    <a:bodyPr/>
                    <a:lstStyle/>
                    <a:p>
                      <a:pPr algn="r" fontAlgn="b"/>
                      <a:r>
                        <a:rPr lang="es-CL" sz="1100" u="none" strike="noStrike">
                          <a:effectLst/>
                        </a:rPr>
                        <a:t>1385</a:t>
                      </a:r>
                      <a:endParaRPr lang="es-CL" sz="1100" b="0" i="0" u="none" strike="noStrike">
                        <a:solidFill>
                          <a:srgbClr val="000000"/>
                        </a:solidFill>
                        <a:effectLst/>
                        <a:latin typeface="Calibri" panose="020F0502020204030204" pitchFamily="34" charset="0"/>
                      </a:endParaRPr>
                    </a:p>
                  </a:txBody>
                  <a:tcPr marL="9327" marR="9327" marT="9327" marB="0" anchor="b"/>
                </a:tc>
                <a:extLst>
                  <a:ext uri="{0D108BD9-81ED-4DB2-BD59-A6C34878D82A}">
                    <a16:rowId xmlns:a16="http://schemas.microsoft.com/office/drawing/2014/main" val="490334731"/>
                  </a:ext>
                </a:extLst>
              </a:tr>
              <a:tr h="191960">
                <a:tc>
                  <a:txBody>
                    <a:bodyPr/>
                    <a:lstStyle/>
                    <a:p>
                      <a:pPr algn="l" fontAlgn="b"/>
                      <a:r>
                        <a:rPr lang="es-CL" sz="1100" u="none" strike="noStrike">
                          <a:effectLst/>
                        </a:rPr>
                        <a:t>Patricio Romero</a:t>
                      </a:r>
                      <a:endParaRPr lang="es-CL" sz="1100" b="0" i="0" u="none" strike="noStrike">
                        <a:solidFill>
                          <a:srgbClr val="000000"/>
                        </a:solidFill>
                        <a:effectLst/>
                        <a:latin typeface="Calibri" panose="020F0502020204030204" pitchFamily="34" charset="0"/>
                      </a:endParaRPr>
                    </a:p>
                  </a:txBody>
                  <a:tcPr marL="9327" marR="9327" marT="9327" marB="0" anchor="b"/>
                </a:tc>
                <a:tc>
                  <a:txBody>
                    <a:bodyPr/>
                    <a:lstStyle/>
                    <a:p>
                      <a:pPr algn="r" fontAlgn="b"/>
                      <a:r>
                        <a:rPr lang="es-CL" sz="1100" u="none" strike="noStrike">
                          <a:effectLst/>
                        </a:rPr>
                        <a:t>2024</a:t>
                      </a:r>
                      <a:endParaRPr lang="es-CL" sz="1100" b="0" i="0" u="none" strike="noStrike">
                        <a:solidFill>
                          <a:srgbClr val="000000"/>
                        </a:solidFill>
                        <a:effectLst/>
                        <a:latin typeface="Calibri" panose="020F0502020204030204" pitchFamily="34" charset="0"/>
                      </a:endParaRPr>
                    </a:p>
                  </a:txBody>
                  <a:tcPr marL="9327" marR="9327" marT="9327" marB="0" anchor="b"/>
                </a:tc>
                <a:extLst>
                  <a:ext uri="{0D108BD9-81ED-4DB2-BD59-A6C34878D82A}">
                    <a16:rowId xmlns:a16="http://schemas.microsoft.com/office/drawing/2014/main" val="2938753650"/>
                  </a:ext>
                </a:extLst>
              </a:tr>
              <a:tr h="191960">
                <a:tc>
                  <a:txBody>
                    <a:bodyPr/>
                    <a:lstStyle/>
                    <a:p>
                      <a:pPr algn="l" fontAlgn="b"/>
                      <a:r>
                        <a:rPr lang="es-CL" sz="1100" u="none" strike="noStrike">
                          <a:effectLst/>
                        </a:rPr>
                        <a:t>Roberto Avalos</a:t>
                      </a:r>
                      <a:endParaRPr lang="es-CL" sz="1100" b="0" i="0" u="none" strike="noStrike">
                        <a:solidFill>
                          <a:srgbClr val="000000"/>
                        </a:solidFill>
                        <a:effectLst/>
                        <a:latin typeface="Calibri" panose="020F0502020204030204" pitchFamily="34" charset="0"/>
                      </a:endParaRPr>
                    </a:p>
                  </a:txBody>
                  <a:tcPr marL="9327" marR="9327" marT="9327" marB="0" anchor="b"/>
                </a:tc>
                <a:tc>
                  <a:txBody>
                    <a:bodyPr/>
                    <a:lstStyle/>
                    <a:p>
                      <a:pPr algn="r" fontAlgn="b"/>
                      <a:r>
                        <a:rPr lang="es-CL" sz="1100" u="none" strike="noStrike">
                          <a:effectLst/>
                        </a:rPr>
                        <a:t>52</a:t>
                      </a:r>
                      <a:endParaRPr lang="es-CL" sz="1100" b="0" i="0" u="none" strike="noStrike">
                        <a:solidFill>
                          <a:srgbClr val="000000"/>
                        </a:solidFill>
                        <a:effectLst/>
                        <a:latin typeface="Calibri" panose="020F0502020204030204" pitchFamily="34" charset="0"/>
                      </a:endParaRPr>
                    </a:p>
                  </a:txBody>
                  <a:tcPr marL="9327" marR="9327" marT="9327" marB="0" anchor="b"/>
                </a:tc>
                <a:extLst>
                  <a:ext uri="{0D108BD9-81ED-4DB2-BD59-A6C34878D82A}">
                    <a16:rowId xmlns:a16="http://schemas.microsoft.com/office/drawing/2014/main" val="2151364408"/>
                  </a:ext>
                </a:extLst>
              </a:tr>
              <a:tr h="191960">
                <a:tc>
                  <a:txBody>
                    <a:bodyPr/>
                    <a:lstStyle/>
                    <a:p>
                      <a:pPr algn="l" fontAlgn="b"/>
                      <a:r>
                        <a:rPr lang="es-CL" sz="1100" u="none" strike="noStrike">
                          <a:effectLst/>
                        </a:rPr>
                        <a:t>Robinson Rios</a:t>
                      </a:r>
                      <a:endParaRPr lang="es-CL" sz="1100" b="0" i="0" u="none" strike="noStrike">
                        <a:solidFill>
                          <a:srgbClr val="000000"/>
                        </a:solidFill>
                        <a:effectLst/>
                        <a:latin typeface="Calibri" panose="020F0502020204030204" pitchFamily="34" charset="0"/>
                      </a:endParaRPr>
                    </a:p>
                  </a:txBody>
                  <a:tcPr marL="9327" marR="9327" marT="9327" marB="0" anchor="b"/>
                </a:tc>
                <a:tc>
                  <a:txBody>
                    <a:bodyPr/>
                    <a:lstStyle/>
                    <a:p>
                      <a:pPr algn="r" fontAlgn="b"/>
                      <a:r>
                        <a:rPr lang="es-CL" sz="1100" u="none" strike="noStrike">
                          <a:effectLst/>
                        </a:rPr>
                        <a:t>1447</a:t>
                      </a:r>
                      <a:endParaRPr lang="es-CL" sz="1100" b="0" i="0" u="none" strike="noStrike">
                        <a:solidFill>
                          <a:srgbClr val="000000"/>
                        </a:solidFill>
                        <a:effectLst/>
                        <a:latin typeface="Calibri" panose="020F0502020204030204" pitchFamily="34" charset="0"/>
                      </a:endParaRPr>
                    </a:p>
                  </a:txBody>
                  <a:tcPr marL="9327" marR="9327" marT="9327" marB="0" anchor="b"/>
                </a:tc>
                <a:extLst>
                  <a:ext uri="{0D108BD9-81ED-4DB2-BD59-A6C34878D82A}">
                    <a16:rowId xmlns:a16="http://schemas.microsoft.com/office/drawing/2014/main" val="3840618079"/>
                  </a:ext>
                </a:extLst>
              </a:tr>
              <a:tr h="191960">
                <a:tc>
                  <a:txBody>
                    <a:bodyPr/>
                    <a:lstStyle/>
                    <a:p>
                      <a:pPr algn="l" fontAlgn="b"/>
                      <a:r>
                        <a:rPr lang="es-CL" sz="1100" u="none" strike="noStrike">
                          <a:effectLst/>
                        </a:rPr>
                        <a:t>Silvia Carreño</a:t>
                      </a:r>
                      <a:endParaRPr lang="es-CL" sz="1100" b="0" i="0" u="none" strike="noStrike">
                        <a:solidFill>
                          <a:srgbClr val="000000"/>
                        </a:solidFill>
                        <a:effectLst/>
                        <a:latin typeface="Calibri" panose="020F0502020204030204" pitchFamily="34" charset="0"/>
                      </a:endParaRPr>
                    </a:p>
                  </a:txBody>
                  <a:tcPr marL="9327" marR="9327" marT="9327" marB="0" anchor="b"/>
                </a:tc>
                <a:tc>
                  <a:txBody>
                    <a:bodyPr/>
                    <a:lstStyle/>
                    <a:p>
                      <a:pPr algn="r" fontAlgn="b"/>
                      <a:r>
                        <a:rPr lang="es-CL" sz="1100" u="none" strike="noStrike">
                          <a:effectLst/>
                        </a:rPr>
                        <a:t>1461</a:t>
                      </a:r>
                      <a:endParaRPr lang="es-CL" sz="1100" b="0" i="0" u="none" strike="noStrike">
                        <a:solidFill>
                          <a:srgbClr val="000000"/>
                        </a:solidFill>
                        <a:effectLst/>
                        <a:latin typeface="Calibri" panose="020F0502020204030204" pitchFamily="34" charset="0"/>
                      </a:endParaRPr>
                    </a:p>
                  </a:txBody>
                  <a:tcPr marL="9327" marR="9327" marT="9327" marB="0" anchor="b"/>
                </a:tc>
                <a:extLst>
                  <a:ext uri="{0D108BD9-81ED-4DB2-BD59-A6C34878D82A}">
                    <a16:rowId xmlns:a16="http://schemas.microsoft.com/office/drawing/2014/main" val="2286602458"/>
                  </a:ext>
                </a:extLst>
              </a:tr>
              <a:tr h="191960">
                <a:tc>
                  <a:txBody>
                    <a:bodyPr/>
                    <a:lstStyle/>
                    <a:p>
                      <a:pPr algn="l" fontAlgn="b"/>
                      <a:r>
                        <a:rPr lang="es-CL" sz="1100" u="none" strike="noStrike">
                          <a:effectLst/>
                        </a:rPr>
                        <a:t>Cristian Tubi</a:t>
                      </a:r>
                      <a:endParaRPr lang="es-CL" sz="1100" b="0" i="0" u="none" strike="noStrike">
                        <a:solidFill>
                          <a:srgbClr val="000000"/>
                        </a:solidFill>
                        <a:effectLst/>
                        <a:latin typeface="Calibri" panose="020F0502020204030204" pitchFamily="34" charset="0"/>
                      </a:endParaRPr>
                    </a:p>
                  </a:txBody>
                  <a:tcPr marL="9327" marR="9327" marT="9327" marB="0" anchor="b"/>
                </a:tc>
                <a:tc>
                  <a:txBody>
                    <a:bodyPr/>
                    <a:lstStyle/>
                    <a:p>
                      <a:pPr algn="r" fontAlgn="b"/>
                      <a:r>
                        <a:rPr lang="es-CL" sz="1100" u="none" strike="noStrike">
                          <a:effectLst/>
                        </a:rPr>
                        <a:t>345</a:t>
                      </a:r>
                      <a:endParaRPr lang="es-CL" sz="1100" b="0" i="0" u="none" strike="noStrike">
                        <a:solidFill>
                          <a:srgbClr val="000000"/>
                        </a:solidFill>
                        <a:effectLst/>
                        <a:latin typeface="Calibri" panose="020F0502020204030204" pitchFamily="34" charset="0"/>
                      </a:endParaRPr>
                    </a:p>
                  </a:txBody>
                  <a:tcPr marL="9327" marR="9327" marT="9327" marB="0" anchor="b"/>
                </a:tc>
                <a:extLst>
                  <a:ext uri="{0D108BD9-81ED-4DB2-BD59-A6C34878D82A}">
                    <a16:rowId xmlns:a16="http://schemas.microsoft.com/office/drawing/2014/main" val="3826033184"/>
                  </a:ext>
                </a:extLst>
              </a:tr>
              <a:tr h="191960">
                <a:tc>
                  <a:txBody>
                    <a:bodyPr/>
                    <a:lstStyle/>
                    <a:p>
                      <a:pPr algn="l" fontAlgn="b"/>
                      <a:r>
                        <a:rPr lang="es-CL" sz="1100" u="none" strike="noStrike">
                          <a:effectLst/>
                        </a:rPr>
                        <a:t>Veronica Perez </a:t>
                      </a:r>
                      <a:endParaRPr lang="es-CL" sz="1100" b="0" i="0" u="none" strike="noStrike">
                        <a:solidFill>
                          <a:srgbClr val="000000"/>
                        </a:solidFill>
                        <a:effectLst/>
                        <a:latin typeface="Calibri" panose="020F0502020204030204" pitchFamily="34" charset="0"/>
                      </a:endParaRPr>
                    </a:p>
                  </a:txBody>
                  <a:tcPr marL="9327" marR="9327" marT="9327" marB="0" anchor="b"/>
                </a:tc>
                <a:tc>
                  <a:txBody>
                    <a:bodyPr/>
                    <a:lstStyle/>
                    <a:p>
                      <a:pPr algn="r" fontAlgn="b"/>
                      <a:r>
                        <a:rPr lang="es-CL" sz="1100" u="none" strike="noStrike">
                          <a:effectLst/>
                        </a:rPr>
                        <a:t>1424</a:t>
                      </a:r>
                      <a:endParaRPr lang="es-CL" sz="1100" b="0" i="0" u="none" strike="noStrike">
                        <a:solidFill>
                          <a:srgbClr val="000000"/>
                        </a:solidFill>
                        <a:effectLst/>
                        <a:latin typeface="Calibri" panose="020F0502020204030204" pitchFamily="34" charset="0"/>
                      </a:endParaRPr>
                    </a:p>
                  </a:txBody>
                  <a:tcPr marL="9327" marR="9327" marT="9327" marB="0" anchor="b"/>
                </a:tc>
                <a:extLst>
                  <a:ext uri="{0D108BD9-81ED-4DB2-BD59-A6C34878D82A}">
                    <a16:rowId xmlns:a16="http://schemas.microsoft.com/office/drawing/2014/main" val="2472753215"/>
                  </a:ext>
                </a:extLst>
              </a:tr>
              <a:tr h="191960">
                <a:tc>
                  <a:txBody>
                    <a:bodyPr/>
                    <a:lstStyle/>
                    <a:p>
                      <a:pPr algn="l" fontAlgn="b"/>
                      <a:r>
                        <a:rPr lang="es-CL" sz="1100" u="none" strike="noStrike">
                          <a:effectLst/>
                        </a:rPr>
                        <a:t>Otros</a:t>
                      </a:r>
                      <a:endParaRPr lang="es-CL" sz="1100" b="0" i="0" u="none" strike="noStrike">
                        <a:solidFill>
                          <a:srgbClr val="000000"/>
                        </a:solidFill>
                        <a:effectLst/>
                        <a:latin typeface="Calibri" panose="020F0502020204030204" pitchFamily="34" charset="0"/>
                      </a:endParaRPr>
                    </a:p>
                  </a:txBody>
                  <a:tcPr marL="9327" marR="9327" marT="9327" marB="0" anchor="b"/>
                </a:tc>
                <a:tc>
                  <a:txBody>
                    <a:bodyPr/>
                    <a:lstStyle/>
                    <a:p>
                      <a:pPr algn="r" fontAlgn="b"/>
                      <a:r>
                        <a:rPr lang="es-CL" sz="1100" u="none" strike="noStrike">
                          <a:effectLst/>
                        </a:rPr>
                        <a:t>701</a:t>
                      </a:r>
                      <a:endParaRPr lang="es-CL" sz="1100" b="0" i="0" u="none" strike="noStrike">
                        <a:solidFill>
                          <a:srgbClr val="000000"/>
                        </a:solidFill>
                        <a:effectLst/>
                        <a:latin typeface="Calibri" panose="020F0502020204030204" pitchFamily="34" charset="0"/>
                      </a:endParaRPr>
                    </a:p>
                  </a:txBody>
                  <a:tcPr marL="9327" marR="9327" marT="9327" marB="0" anchor="b"/>
                </a:tc>
                <a:extLst>
                  <a:ext uri="{0D108BD9-81ED-4DB2-BD59-A6C34878D82A}">
                    <a16:rowId xmlns:a16="http://schemas.microsoft.com/office/drawing/2014/main" val="307918137"/>
                  </a:ext>
                </a:extLst>
              </a:tr>
              <a:tr h="191960">
                <a:tc>
                  <a:txBody>
                    <a:bodyPr/>
                    <a:lstStyle/>
                    <a:p>
                      <a:pPr algn="l" fontAlgn="b"/>
                      <a:r>
                        <a:rPr lang="es-CL" sz="1100" u="none" strike="noStrike">
                          <a:effectLst/>
                        </a:rPr>
                        <a:t>Total</a:t>
                      </a:r>
                      <a:endParaRPr lang="es-CL" sz="1100" b="1" i="0" u="none" strike="noStrike">
                        <a:solidFill>
                          <a:srgbClr val="000000"/>
                        </a:solidFill>
                        <a:effectLst/>
                        <a:latin typeface="Calibri" panose="020F0502020204030204" pitchFamily="34" charset="0"/>
                      </a:endParaRPr>
                    </a:p>
                  </a:txBody>
                  <a:tcPr marL="9327" marR="9327" marT="9327" marB="0" anchor="b"/>
                </a:tc>
                <a:tc>
                  <a:txBody>
                    <a:bodyPr/>
                    <a:lstStyle/>
                    <a:p>
                      <a:pPr algn="r" fontAlgn="b"/>
                      <a:r>
                        <a:rPr lang="es-CL" sz="1100" u="none" strike="noStrike" dirty="0">
                          <a:effectLst/>
                        </a:rPr>
                        <a:t>22040</a:t>
                      </a:r>
                      <a:endParaRPr lang="es-CL" sz="1100" b="1" i="0" u="none" strike="noStrike" dirty="0">
                        <a:solidFill>
                          <a:srgbClr val="000000"/>
                        </a:solidFill>
                        <a:effectLst/>
                        <a:latin typeface="Calibri" panose="020F0502020204030204" pitchFamily="34" charset="0"/>
                      </a:endParaRPr>
                    </a:p>
                  </a:txBody>
                  <a:tcPr marL="9327" marR="9327" marT="9327" marB="0" anchor="b"/>
                </a:tc>
                <a:extLst>
                  <a:ext uri="{0D108BD9-81ED-4DB2-BD59-A6C34878D82A}">
                    <a16:rowId xmlns:a16="http://schemas.microsoft.com/office/drawing/2014/main" val="423542103"/>
                  </a:ext>
                </a:extLst>
              </a:tr>
            </a:tbl>
          </a:graphicData>
        </a:graphic>
      </p:graphicFrame>
      <p:graphicFrame>
        <p:nvGraphicFramePr>
          <p:cNvPr id="8" name="Gráfico 7">
            <a:extLst>
              <a:ext uri="{FF2B5EF4-FFF2-40B4-BE49-F238E27FC236}">
                <a16:creationId xmlns:a16="http://schemas.microsoft.com/office/drawing/2014/main" id="{A71EA30E-2542-1215-9E01-9D3E4D6C4C16}"/>
              </a:ext>
            </a:extLst>
          </p:cNvPr>
          <p:cNvGraphicFramePr>
            <a:graphicFrameLocks/>
          </p:cNvGraphicFramePr>
          <p:nvPr>
            <p:extLst>
              <p:ext uri="{D42A27DB-BD31-4B8C-83A1-F6EECF244321}">
                <p14:modId xmlns:p14="http://schemas.microsoft.com/office/powerpoint/2010/main" val="2432806167"/>
              </p:ext>
            </p:extLst>
          </p:nvPr>
        </p:nvGraphicFramePr>
        <p:xfrm>
          <a:off x="4283968" y="1988840"/>
          <a:ext cx="4637349" cy="3034512"/>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spd="slow">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635896" y="575794"/>
            <a:ext cx="2516458" cy="55399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3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Exportaciones</a:t>
            </a:r>
            <a:endParaRPr lang="es-CL" sz="3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5" name="Imagen 1">
            <a:extLst>
              <a:ext uri="{FF2B5EF4-FFF2-40B4-BE49-F238E27FC236}">
                <a16:creationId xmlns:a16="http://schemas.microsoft.com/office/drawing/2014/main" id="{E67DF473-F3D4-4D15-88C6-238384C41D9F}"/>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418244" y="6160250"/>
            <a:ext cx="2664296" cy="63413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a 1">
            <a:extLst>
              <a:ext uri="{FF2B5EF4-FFF2-40B4-BE49-F238E27FC236}">
                <a16:creationId xmlns:a16="http://schemas.microsoft.com/office/drawing/2014/main" id="{12FA2A11-F418-3EEF-F383-0EB5859A3F6F}"/>
              </a:ext>
            </a:extLst>
          </p:cNvPr>
          <p:cNvGraphicFramePr>
            <a:graphicFrameLocks noGrp="1"/>
          </p:cNvGraphicFramePr>
          <p:nvPr>
            <p:extLst>
              <p:ext uri="{D42A27DB-BD31-4B8C-83A1-F6EECF244321}">
                <p14:modId xmlns:p14="http://schemas.microsoft.com/office/powerpoint/2010/main" val="806458211"/>
              </p:ext>
            </p:extLst>
          </p:nvPr>
        </p:nvGraphicFramePr>
        <p:xfrm>
          <a:off x="827584" y="1484785"/>
          <a:ext cx="3024336" cy="3997436"/>
        </p:xfrm>
        <a:graphic>
          <a:graphicData uri="http://schemas.openxmlformats.org/drawingml/2006/table">
            <a:tbl>
              <a:tblPr>
                <a:tableStyleId>{5C22544A-7EE6-4342-B048-85BDC9FD1C3A}</a:tableStyleId>
              </a:tblPr>
              <a:tblGrid>
                <a:gridCol w="1032700">
                  <a:extLst>
                    <a:ext uri="{9D8B030D-6E8A-4147-A177-3AD203B41FA5}">
                      <a16:colId xmlns:a16="http://schemas.microsoft.com/office/drawing/2014/main" val="1194098502"/>
                    </a:ext>
                  </a:extLst>
                </a:gridCol>
                <a:gridCol w="1991636">
                  <a:extLst>
                    <a:ext uri="{9D8B030D-6E8A-4147-A177-3AD203B41FA5}">
                      <a16:colId xmlns:a16="http://schemas.microsoft.com/office/drawing/2014/main" val="2656870633"/>
                    </a:ext>
                  </a:extLst>
                </a:gridCol>
              </a:tblGrid>
              <a:tr h="320426">
                <a:tc>
                  <a:txBody>
                    <a:bodyPr/>
                    <a:lstStyle/>
                    <a:p>
                      <a:pPr algn="l" fontAlgn="b"/>
                      <a:r>
                        <a:rPr lang="es-CL" sz="1100" u="none" strike="noStrike">
                          <a:effectLst/>
                        </a:rPr>
                        <a:t>Ejecutivo</a:t>
                      </a:r>
                      <a:endParaRPr lang="es-CL" sz="11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L" sz="1100" u="none" strike="noStrike" dirty="0">
                          <a:effectLst/>
                        </a:rPr>
                        <a:t>Exportaciones 31-07-21 a 31-07-22  </a:t>
                      </a:r>
                      <a:endParaRPr lang="es-CL" sz="11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6265484"/>
                  </a:ext>
                </a:extLst>
              </a:tr>
              <a:tr h="229800">
                <a:tc>
                  <a:txBody>
                    <a:bodyPr/>
                    <a:lstStyle/>
                    <a:p>
                      <a:pPr algn="l" fontAlgn="b"/>
                      <a:r>
                        <a:rPr lang="es-CL" sz="1100" u="none" strike="noStrike">
                          <a:effectLst/>
                        </a:rPr>
                        <a:t>Claudia Morales</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dirty="0">
                          <a:effectLst/>
                        </a:rPr>
                        <a:t>55</a:t>
                      </a:r>
                      <a:endParaRPr lang="es-CL"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92865080"/>
                  </a:ext>
                </a:extLst>
              </a:tr>
              <a:tr h="229800">
                <a:tc>
                  <a:txBody>
                    <a:bodyPr/>
                    <a:lstStyle/>
                    <a:p>
                      <a:pPr algn="l" fontAlgn="b"/>
                      <a:r>
                        <a:rPr lang="es-CL" sz="1100" u="none" strike="noStrike">
                          <a:effectLst/>
                        </a:rPr>
                        <a:t>Gonzalo Valdivia </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3</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31837774"/>
                  </a:ext>
                </a:extLst>
              </a:tr>
              <a:tr h="320426">
                <a:tc>
                  <a:txBody>
                    <a:bodyPr/>
                    <a:lstStyle/>
                    <a:p>
                      <a:pPr algn="l" fontAlgn="b"/>
                      <a:r>
                        <a:rPr lang="es-CL" sz="1100" u="none" strike="noStrike">
                          <a:effectLst/>
                        </a:rPr>
                        <a:t>Hector Hernandez</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44</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858066540"/>
                  </a:ext>
                </a:extLst>
              </a:tr>
              <a:tr h="229800">
                <a:tc>
                  <a:txBody>
                    <a:bodyPr/>
                    <a:lstStyle/>
                    <a:p>
                      <a:pPr algn="l" fontAlgn="b"/>
                      <a:r>
                        <a:rPr lang="es-CL" sz="1100" u="none" strike="noStrike">
                          <a:effectLst/>
                        </a:rPr>
                        <a:t>Jaime López</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20</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797490843"/>
                  </a:ext>
                </a:extLst>
              </a:tr>
              <a:tr h="229800">
                <a:tc>
                  <a:txBody>
                    <a:bodyPr/>
                    <a:lstStyle/>
                    <a:p>
                      <a:pPr algn="l" fontAlgn="b"/>
                      <a:r>
                        <a:rPr lang="es-CL" sz="1100" u="none" strike="noStrike">
                          <a:effectLst/>
                        </a:rPr>
                        <a:t>Jocelyn Silva</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dirty="0">
                          <a:effectLst/>
                        </a:rPr>
                        <a:t>23</a:t>
                      </a:r>
                      <a:endParaRPr lang="es-CL"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0537672"/>
                  </a:ext>
                </a:extLst>
              </a:tr>
              <a:tr h="229800">
                <a:tc>
                  <a:txBody>
                    <a:bodyPr/>
                    <a:lstStyle/>
                    <a:p>
                      <a:pPr algn="l" fontAlgn="b"/>
                      <a:r>
                        <a:rPr lang="es-CL" sz="1100" u="none" strike="noStrike">
                          <a:effectLst/>
                        </a:rPr>
                        <a:t>Maria Correa</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61</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32636496"/>
                  </a:ext>
                </a:extLst>
              </a:tr>
              <a:tr h="332190">
                <a:tc>
                  <a:txBody>
                    <a:bodyPr/>
                    <a:lstStyle/>
                    <a:p>
                      <a:pPr algn="l" fontAlgn="b"/>
                      <a:r>
                        <a:rPr lang="es-CL" sz="1100" u="none" strike="noStrike">
                          <a:effectLst/>
                        </a:rPr>
                        <a:t>Maria Jesus Herrera</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113</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92872387"/>
                  </a:ext>
                </a:extLst>
              </a:tr>
              <a:tr h="229800">
                <a:tc>
                  <a:txBody>
                    <a:bodyPr/>
                    <a:lstStyle/>
                    <a:p>
                      <a:pPr algn="l" fontAlgn="b"/>
                      <a:r>
                        <a:rPr lang="es-CL" sz="1100" u="none" strike="noStrike">
                          <a:effectLst/>
                        </a:rPr>
                        <a:t>Moises Diaz</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129</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41708492"/>
                  </a:ext>
                </a:extLst>
              </a:tr>
              <a:tr h="229800">
                <a:tc>
                  <a:txBody>
                    <a:bodyPr/>
                    <a:lstStyle/>
                    <a:p>
                      <a:pPr algn="l" fontAlgn="b"/>
                      <a:r>
                        <a:rPr lang="es-CL" sz="1100" u="none" strike="noStrike">
                          <a:effectLst/>
                        </a:rPr>
                        <a:t>Patricio Romero</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70</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41814625"/>
                  </a:ext>
                </a:extLst>
              </a:tr>
              <a:tr h="229800">
                <a:tc>
                  <a:txBody>
                    <a:bodyPr/>
                    <a:lstStyle/>
                    <a:p>
                      <a:pPr algn="l" fontAlgn="b"/>
                      <a:r>
                        <a:rPr lang="es-CL" sz="1100" u="none" strike="noStrike">
                          <a:effectLst/>
                        </a:rPr>
                        <a:t>Robinson Rios</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87</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749310495"/>
                  </a:ext>
                </a:extLst>
              </a:tr>
              <a:tr h="229800">
                <a:tc>
                  <a:txBody>
                    <a:bodyPr/>
                    <a:lstStyle/>
                    <a:p>
                      <a:pPr algn="l" fontAlgn="b"/>
                      <a:r>
                        <a:rPr lang="es-CL" sz="1100" u="none" strike="noStrike">
                          <a:effectLst/>
                        </a:rPr>
                        <a:t>Silvia Carreño</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54</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5300864"/>
                  </a:ext>
                </a:extLst>
              </a:tr>
              <a:tr h="229800">
                <a:tc>
                  <a:txBody>
                    <a:bodyPr/>
                    <a:lstStyle/>
                    <a:p>
                      <a:pPr algn="l" fontAlgn="b"/>
                      <a:r>
                        <a:rPr lang="es-CL" sz="1100" u="none" strike="noStrike">
                          <a:effectLst/>
                        </a:rPr>
                        <a:t>Cristian Tubi</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42</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76694437"/>
                  </a:ext>
                </a:extLst>
              </a:tr>
              <a:tr h="229800">
                <a:tc>
                  <a:txBody>
                    <a:bodyPr/>
                    <a:lstStyle/>
                    <a:p>
                      <a:pPr algn="l" fontAlgn="b"/>
                      <a:r>
                        <a:rPr lang="es-CL" sz="1100" u="none" strike="noStrike">
                          <a:effectLst/>
                        </a:rPr>
                        <a:t>Veronica Perez </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196</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20503307"/>
                  </a:ext>
                </a:extLst>
              </a:tr>
              <a:tr h="229800">
                <a:tc>
                  <a:txBody>
                    <a:bodyPr/>
                    <a:lstStyle/>
                    <a:p>
                      <a:pPr algn="l" fontAlgn="b"/>
                      <a:r>
                        <a:rPr lang="es-CL" sz="1100" u="none" strike="noStrike">
                          <a:effectLst/>
                        </a:rPr>
                        <a:t>Otros</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485</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721770246"/>
                  </a:ext>
                </a:extLst>
              </a:tr>
              <a:tr h="229800">
                <a:tc>
                  <a:txBody>
                    <a:bodyPr/>
                    <a:lstStyle/>
                    <a:p>
                      <a:pPr algn="l" fontAlgn="b"/>
                      <a:r>
                        <a:rPr lang="es-CL" sz="1100" u="none" strike="noStrike">
                          <a:effectLst/>
                        </a:rPr>
                        <a:t>Total </a:t>
                      </a:r>
                      <a:endParaRPr lang="es-CL" sz="11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dirty="0">
                          <a:effectLst/>
                        </a:rPr>
                        <a:t>1382</a:t>
                      </a:r>
                      <a:endParaRPr lang="es-CL" sz="11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16747100"/>
                  </a:ext>
                </a:extLst>
              </a:tr>
            </a:tbl>
          </a:graphicData>
        </a:graphic>
      </p:graphicFrame>
      <p:graphicFrame>
        <p:nvGraphicFramePr>
          <p:cNvPr id="8" name="Gráfico 7">
            <a:extLst>
              <a:ext uri="{FF2B5EF4-FFF2-40B4-BE49-F238E27FC236}">
                <a16:creationId xmlns:a16="http://schemas.microsoft.com/office/drawing/2014/main" id="{FDC45789-F171-B581-F0A7-621BF27FF29D}"/>
              </a:ext>
            </a:extLst>
          </p:cNvPr>
          <p:cNvGraphicFramePr>
            <a:graphicFrameLocks/>
          </p:cNvGraphicFramePr>
          <p:nvPr>
            <p:extLst>
              <p:ext uri="{D42A27DB-BD31-4B8C-83A1-F6EECF244321}">
                <p14:modId xmlns:p14="http://schemas.microsoft.com/office/powerpoint/2010/main" val="1402671790"/>
              </p:ext>
            </p:extLst>
          </p:nvPr>
        </p:nvGraphicFramePr>
        <p:xfrm>
          <a:off x="3995936" y="1700808"/>
          <a:ext cx="5086604" cy="3201615"/>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5656" y="2132856"/>
            <a:ext cx="6600451" cy="2262781"/>
          </a:xfrm>
        </p:spPr>
        <p:txBody>
          <a:bodyPr>
            <a:normAutofit/>
          </a:bodyPr>
          <a:lstStyle/>
          <a:p>
            <a:pPr algn="ctr"/>
            <a:r>
              <a:rPr lang="es-ES" sz="5400" dirty="0"/>
              <a:t>FORTALEZAS Y DEBILIDADES</a:t>
            </a:r>
          </a:p>
        </p:txBody>
      </p:sp>
      <p:pic>
        <p:nvPicPr>
          <p:cNvPr id="3" name="Imagen 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012160" y="230597"/>
            <a:ext cx="2941183" cy="8802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971600" y="3052564"/>
            <a:ext cx="4267200" cy="3345159"/>
          </a:xfrm>
        </p:spPr>
        <p:txBody>
          <a:bodyPr>
            <a:normAutofit fontScale="92500" lnSpcReduction="20000"/>
          </a:bodyPr>
          <a:lstStyle/>
          <a:p>
            <a:r>
              <a:rPr lang="es-ES" sz="2000" b="1" dirty="0"/>
              <a:t>Grato ambiente Laboral </a:t>
            </a:r>
          </a:p>
          <a:p>
            <a:r>
              <a:rPr lang="es-ES" sz="2000" b="1" dirty="0"/>
              <a:t>Estructura acorde a lo necesitado</a:t>
            </a:r>
          </a:p>
          <a:p>
            <a:r>
              <a:rPr lang="es-ES" sz="2000" b="1" dirty="0"/>
              <a:t>Capacidad para trabajar bajo presión</a:t>
            </a:r>
          </a:p>
          <a:p>
            <a:r>
              <a:rPr lang="es-ES" sz="2000" b="1" dirty="0"/>
              <a:t>Profesionalismo y compromiso</a:t>
            </a:r>
          </a:p>
          <a:p>
            <a:r>
              <a:rPr lang="es-ES" sz="2000" b="1" dirty="0"/>
              <a:t>Herramientas adecuadas para el desempeño de las funciones </a:t>
            </a:r>
          </a:p>
          <a:p>
            <a:r>
              <a:rPr lang="es-ES" sz="2000" b="1" dirty="0"/>
              <a:t>Buena relación con superiores directos</a:t>
            </a:r>
          </a:p>
          <a:p>
            <a:r>
              <a:rPr lang="es-ES" sz="2000" b="1" dirty="0"/>
              <a:t>Buena relación con sucursales </a:t>
            </a:r>
          </a:p>
          <a:p>
            <a:pPr marL="0" indent="0">
              <a:buNone/>
            </a:pPr>
            <a:endParaRPr lang="es-ES" sz="2000" b="1" dirty="0"/>
          </a:p>
          <a:p>
            <a:endParaRPr lang="es-ES" sz="2000" b="1" dirty="0"/>
          </a:p>
          <a:p>
            <a:endParaRPr lang="es-ES" sz="2000" b="1" dirty="0"/>
          </a:p>
          <a:p>
            <a:endParaRPr lang="es-ES" sz="2000" b="1" dirty="0"/>
          </a:p>
          <a:p>
            <a:endParaRPr lang="es-ES" sz="2000" b="1" dirty="0"/>
          </a:p>
          <a:p>
            <a:endParaRPr lang="es-ES" sz="2000" b="1" dirty="0"/>
          </a:p>
          <a:p>
            <a:endParaRPr lang="es-ES" sz="2000" b="1" dirty="0"/>
          </a:p>
          <a:p>
            <a:endParaRPr lang="es-ES" dirty="0"/>
          </a:p>
          <a:p>
            <a:pPr lvl="1"/>
            <a:endParaRPr lang="es-ES" dirty="0"/>
          </a:p>
        </p:txBody>
      </p:sp>
      <p:sp>
        <p:nvSpPr>
          <p:cNvPr id="6" name="5 Rectángulo"/>
          <p:cNvSpPr/>
          <p:nvPr/>
        </p:nvSpPr>
        <p:spPr>
          <a:xfrm>
            <a:off x="1331640" y="160338"/>
            <a:ext cx="3082639" cy="923330"/>
          </a:xfrm>
          <a:prstGeom prst="rect">
            <a:avLst/>
          </a:prstGeom>
          <a:noFill/>
        </p:spPr>
        <p:txBody>
          <a:bodyPr wrap="none" lIns="91440" tIns="45720" rIns="91440" bIns="45720">
            <a:spAutoFit/>
          </a:bodyPr>
          <a:lstStyle/>
          <a:p>
            <a:pPr algn="ctr"/>
            <a:r>
              <a:rPr lang="es-E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Fortalezas</a:t>
            </a:r>
            <a:endParaRPr lang="es-E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7" name="AutoShape 4" descr="Resultado de imagen para fortaleza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L"/>
          </a:p>
        </p:txBody>
      </p:sp>
      <p:pic>
        <p:nvPicPr>
          <p:cNvPr id="11270" name="Picture 6"/>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859586" y="5689448"/>
            <a:ext cx="3096344" cy="925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FORTALEZAS Y DEBILIDADES | Asesoría y Consultoría Integral para ...">
            <a:extLst>
              <a:ext uri="{FF2B5EF4-FFF2-40B4-BE49-F238E27FC236}">
                <a16:creationId xmlns:a16="http://schemas.microsoft.com/office/drawing/2014/main" id="{E717487C-1D49-473D-A68D-8678D9B61A48}"/>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5105400" y="1648408"/>
            <a:ext cx="3655281" cy="280831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8786" y="5517232"/>
            <a:ext cx="3914775" cy="11715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Rectángulo"/>
          <p:cNvSpPr/>
          <p:nvPr/>
        </p:nvSpPr>
        <p:spPr>
          <a:xfrm>
            <a:off x="1181690" y="476672"/>
            <a:ext cx="3558988" cy="1754326"/>
          </a:xfrm>
          <a:prstGeom prst="rect">
            <a:avLst/>
          </a:prstGeom>
          <a:noFill/>
        </p:spPr>
        <p:txBody>
          <a:bodyPr wrap="none" lIns="91440" tIns="45720" rIns="91440" bIns="45720">
            <a:spAutoFit/>
          </a:bodyPr>
          <a:lstStyle/>
          <a:p>
            <a:pPr algn="ctr"/>
            <a:r>
              <a:rPr lang="es-E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Debilidades</a:t>
            </a:r>
          </a:p>
          <a:p>
            <a:pPr algn="ctr"/>
            <a:endParaRPr lang="es-E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 name="Content Placeholder 2"/>
          <p:cNvSpPr>
            <a:spLocks noGrp="1"/>
          </p:cNvSpPr>
          <p:nvPr>
            <p:ph idx="1"/>
            <p:custDataLst>
              <p:tags r:id="rId1"/>
            </p:custDataLst>
          </p:nvPr>
        </p:nvSpPr>
        <p:spPr>
          <a:xfrm>
            <a:off x="827584" y="4232646"/>
            <a:ext cx="4267200" cy="4297363"/>
          </a:xfrm>
        </p:spPr>
        <p:txBody>
          <a:bodyPr>
            <a:normAutofit lnSpcReduction="10000"/>
          </a:bodyPr>
          <a:lstStyle/>
          <a:p>
            <a:r>
              <a:rPr lang="es-ES" sz="2000" b="1" dirty="0"/>
              <a:t>Falta de cursos de capacitación para potenciar habilidades y conocimientos del departamento.</a:t>
            </a:r>
          </a:p>
          <a:p>
            <a:r>
              <a:rPr lang="es-ES" sz="2000" b="1" dirty="0"/>
              <a:t>Falta de motivación e incentivos por parte de alta dirección para el logro de objetivos.</a:t>
            </a:r>
          </a:p>
          <a:p>
            <a:r>
              <a:rPr lang="es-ES" sz="2000" b="1" dirty="0"/>
              <a:t>Falta de actividades extra programáticas, a fin de estrechar lazos con resto de departamentos y sucursales.</a:t>
            </a:r>
          </a:p>
          <a:p>
            <a:pPr marL="0" indent="0">
              <a:buNone/>
            </a:pPr>
            <a:endParaRPr lang="es-ES" sz="2000" b="1" dirty="0"/>
          </a:p>
          <a:p>
            <a:pPr marL="0" indent="0">
              <a:buNone/>
            </a:pPr>
            <a:r>
              <a:rPr lang="es-ES" sz="2000" b="1" dirty="0"/>
              <a:t> </a:t>
            </a:r>
          </a:p>
          <a:p>
            <a:endParaRPr lang="es-ES" sz="2000" b="1" dirty="0"/>
          </a:p>
          <a:p>
            <a:endParaRPr lang="es-ES" sz="2000" b="1" dirty="0"/>
          </a:p>
          <a:p>
            <a:endParaRPr lang="es-ES" sz="2000" b="1" dirty="0"/>
          </a:p>
          <a:p>
            <a:endParaRPr lang="es-ES" sz="2000" b="1" dirty="0"/>
          </a:p>
          <a:p>
            <a:endParaRPr lang="es-ES" sz="2000" b="1" dirty="0"/>
          </a:p>
          <a:p>
            <a:endParaRPr lang="es-ES" sz="2000" b="1" dirty="0"/>
          </a:p>
          <a:p>
            <a:endParaRPr lang="es-ES" sz="2000" b="1" dirty="0"/>
          </a:p>
          <a:p>
            <a:endParaRPr lang="es-ES" sz="2000" b="1" dirty="0"/>
          </a:p>
          <a:p>
            <a:endParaRPr lang="es-ES" sz="2000" b="1" dirty="0"/>
          </a:p>
          <a:p>
            <a:endParaRPr lang="es-ES" sz="2000" b="1" dirty="0"/>
          </a:p>
          <a:p>
            <a:endParaRPr lang="es-ES" dirty="0"/>
          </a:p>
          <a:p>
            <a:pPr lvl="1"/>
            <a:endParaRPr lang="es-ES" dirty="0"/>
          </a:p>
        </p:txBody>
      </p:sp>
      <p:pic>
        <p:nvPicPr>
          <p:cNvPr id="4098" name="Picture 2" descr="Hombre Persona De La Mascota Con La Debilidad, El Desánimo ...">
            <a:extLst>
              <a:ext uri="{FF2B5EF4-FFF2-40B4-BE49-F238E27FC236}">
                <a16:creationId xmlns:a16="http://schemas.microsoft.com/office/drawing/2014/main" id="{D4CCEFBE-9179-4E58-8EA1-8E8AF0684D5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170389" y="1124744"/>
            <a:ext cx="3789040" cy="3789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39079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Rectángulo"/>
          <p:cNvSpPr/>
          <p:nvPr/>
        </p:nvSpPr>
        <p:spPr>
          <a:xfrm>
            <a:off x="1069214" y="679048"/>
            <a:ext cx="8074786" cy="1323439"/>
          </a:xfrm>
          <a:prstGeom prst="rect">
            <a:avLst/>
          </a:prstGeom>
          <a:noFill/>
        </p:spPr>
        <p:txBody>
          <a:bodyPr wrap="square" lIns="91440" tIns="45720" rIns="91440" bIns="45720">
            <a:spAutoFit/>
          </a:bodyPr>
          <a:lstStyle/>
          <a:p>
            <a:pPr algn="ctr"/>
            <a:r>
              <a:rPr lang="es-ES" sz="4000" b="1" cap="none" spc="0" dirty="0">
                <a:ln w="10541" cmpd="sng">
                  <a:solidFill>
                    <a:srgbClr val="7D7D7D">
                      <a:tint val="100000"/>
                      <a:shade val="100000"/>
                      <a:satMod val="110000"/>
                    </a:srgbClr>
                  </a:solidFill>
                  <a:prstDash val="solid"/>
                </a:ln>
                <a:effectLst/>
              </a:rPr>
              <a:t>Problemas que afectan  </a:t>
            </a:r>
          </a:p>
          <a:p>
            <a:pPr algn="ctr"/>
            <a:r>
              <a:rPr lang="es-ES" sz="4000" b="1" dirty="0">
                <a:ln w="10541" cmpd="sng">
                  <a:solidFill>
                    <a:srgbClr val="7D7D7D">
                      <a:tint val="100000"/>
                      <a:shade val="100000"/>
                      <a:satMod val="110000"/>
                    </a:srgbClr>
                  </a:solidFill>
                  <a:prstDash val="solid"/>
                </a:ln>
              </a:rPr>
              <a:t>Gestión de departamento</a:t>
            </a:r>
            <a:endParaRPr lang="es-ES" sz="4000" b="1" cap="none" spc="0" dirty="0">
              <a:ln w="10541" cmpd="sng">
                <a:solidFill>
                  <a:srgbClr val="7D7D7D">
                    <a:tint val="100000"/>
                    <a:shade val="100000"/>
                    <a:satMod val="110000"/>
                  </a:srgbClr>
                </a:solidFill>
                <a:prstDash val="solid"/>
              </a:ln>
              <a:effectLst/>
            </a:endParaRPr>
          </a:p>
        </p:txBody>
      </p:sp>
      <p:pic>
        <p:nvPicPr>
          <p:cNvPr id="5122" name="Picture 2" descr="Los problemas más comunes en las ventas - Neurosales">
            <a:extLst>
              <a:ext uri="{FF2B5EF4-FFF2-40B4-BE49-F238E27FC236}">
                <a16:creationId xmlns:a16="http://schemas.microsoft.com/office/drawing/2014/main" id="{E34DA863-970E-437B-9853-C3F6B7D22D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3848" y="2009789"/>
            <a:ext cx="3913187" cy="293489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3" name="Rectangle 3"/>
          <p:cNvSpPr>
            <a:spLocks noGrp="1" noChangeArrowheads="1"/>
          </p:cNvSpPr>
          <p:nvPr>
            <p:ph type="body" sz="half" idx="2"/>
            <p:custDataLst>
              <p:tags r:id="rId2"/>
            </p:custDataLst>
          </p:nvPr>
        </p:nvSpPr>
        <p:spPr>
          <a:xfrm>
            <a:off x="971600" y="2060848"/>
            <a:ext cx="7920880" cy="5328592"/>
          </a:xfrm>
        </p:spPr>
        <p:txBody>
          <a:bodyPr>
            <a:normAutofit lnSpcReduction="10000"/>
          </a:bodyPr>
          <a:lstStyle/>
          <a:p>
            <a:pPr marL="0" indent="0">
              <a:buNone/>
            </a:pPr>
            <a:endParaRPr lang="es-ES" sz="1500" dirty="0"/>
          </a:p>
          <a:p>
            <a:endParaRPr lang="es-CL" sz="1500" b="1" u="sng" dirty="0"/>
          </a:p>
          <a:p>
            <a:r>
              <a:rPr lang="es-CL" sz="1500" b="1" u="sng" dirty="0"/>
              <a:t>Falta de organización en Sucursal Aeropuerto</a:t>
            </a:r>
          </a:p>
          <a:p>
            <a:pPr marL="0" indent="0">
              <a:buNone/>
            </a:pPr>
            <a:r>
              <a:rPr lang="es-CL" sz="1500" dirty="0"/>
              <a:t>      Se requiere contratar un líder que organice y regule trabajos diarios de cada tramitador</a:t>
            </a:r>
            <a:endParaRPr lang="es-CL" sz="1500" b="1" u="sng" dirty="0"/>
          </a:p>
          <a:p>
            <a:r>
              <a:rPr lang="es-CL" sz="1500" b="1" u="sng" dirty="0"/>
              <a:t>Demora en subida a pagina web de desembolsos en sucursales</a:t>
            </a:r>
          </a:p>
          <a:p>
            <a:pPr marL="0" indent="0">
              <a:buNone/>
            </a:pPr>
            <a:r>
              <a:rPr lang="es-CL" sz="1500" dirty="0"/>
              <a:t>	Retraso en subida de facturas por desembolsos pagados en sucursales, lo que retrasa emisión de facturas de venta,  </a:t>
            </a:r>
          </a:p>
          <a:p>
            <a:r>
              <a:rPr lang="es-CL" sz="1500" b="1" u="sng" dirty="0"/>
              <a:t>Demoras en emisión y subida a pagina web de agencia de documentos de ventas</a:t>
            </a:r>
          </a:p>
          <a:p>
            <a:pPr marL="0" indent="0">
              <a:buNone/>
            </a:pPr>
            <a:r>
              <a:rPr lang="es-CL" sz="1500" dirty="0"/>
              <a:t>Retrasos en emisión de facturas, notas de cobro, de debito y crédito por parte de departamento de facturación. Demora se produce, por retrasos en envío de desembolsos por parte de sucursales</a:t>
            </a:r>
            <a:endParaRPr lang="es-CL" sz="1500" b="1" u="sng" dirty="0"/>
          </a:p>
          <a:p>
            <a:r>
              <a:rPr lang="es-CL" sz="1500" b="1" u="sng" dirty="0"/>
              <a:t>Desorden en </a:t>
            </a:r>
            <a:r>
              <a:rPr lang="es-CL" sz="1500" b="1" u="sng" dirty="0" err="1"/>
              <a:t>envio</a:t>
            </a:r>
            <a:r>
              <a:rPr lang="es-CL" sz="1500" b="1" u="sng" dirty="0"/>
              <a:t> de </a:t>
            </a:r>
            <a:r>
              <a:rPr lang="es-CL" sz="1500" b="1" u="sng" dirty="0" err="1"/>
              <a:t>cta</a:t>
            </a:r>
            <a:r>
              <a:rPr lang="es-CL" sz="1500" b="1" u="sng" dirty="0"/>
              <a:t> </a:t>
            </a:r>
            <a:r>
              <a:rPr lang="es-CL" sz="1500" b="1" u="sng" dirty="0" err="1"/>
              <a:t>cte</a:t>
            </a:r>
            <a:r>
              <a:rPr lang="es-CL" sz="1500" b="1" u="sng" dirty="0"/>
              <a:t> a clientes</a:t>
            </a:r>
          </a:p>
          <a:p>
            <a:pPr marL="0" indent="0">
              <a:buNone/>
            </a:pPr>
            <a:r>
              <a:rPr lang="es-CL" sz="1500" dirty="0"/>
              <a:t>	Existen retrasos en envío de </a:t>
            </a:r>
            <a:r>
              <a:rPr lang="es-CL" sz="1500" dirty="0" err="1"/>
              <a:t>cta</a:t>
            </a:r>
            <a:r>
              <a:rPr lang="es-CL" sz="1500" dirty="0"/>
              <a:t> </a:t>
            </a:r>
            <a:r>
              <a:rPr lang="es-CL" sz="1500" dirty="0" err="1"/>
              <a:t>cte</a:t>
            </a:r>
            <a:r>
              <a:rPr lang="es-CL" sz="1500" dirty="0"/>
              <a:t> y en muchas ocasiones no están considerados abonos o depósitos, lo cual provoca diferencia y molestia de clientes </a:t>
            </a:r>
            <a:endParaRPr lang="es-CL" sz="1500" b="1" u="sng" dirty="0"/>
          </a:p>
          <a:p>
            <a:r>
              <a:rPr lang="es-ES" sz="1600" b="1" u="sng" dirty="0"/>
              <a:t>Retrasos en emisión de Cheques </a:t>
            </a:r>
          </a:p>
          <a:p>
            <a:pPr marL="0" indent="0">
              <a:buNone/>
            </a:pPr>
            <a:r>
              <a:rPr lang="es-ES" sz="1600" b="1" dirty="0"/>
              <a:t>	</a:t>
            </a:r>
            <a:r>
              <a:rPr lang="es-ES" sz="1600" dirty="0"/>
              <a:t>Mejorar y agilizar emisión de Cheques, tanto en pesos como en dólares. Actualmente, existe solo una firma autorizada (gerente general), por lo que en caso de su ausencia, se presentan retrasos en emisión y envío de cheques en especial a sucursales   </a:t>
            </a:r>
          </a:p>
          <a:p>
            <a:endParaRPr lang="es-ES" sz="1600" b="1" dirty="0"/>
          </a:p>
          <a:p>
            <a:endParaRPr lang="es-CL" sz="1500" b="1" u="sng" dirty="0"/>
          </a:p>
          <a:p>
            <a:pPr marL="0" indent="0">
              <a:buNone/>
            </a:pPr>
            <a:endParaRPr lang="es-CL" sz="1500" dirty="0"/>
          </a:p>
          <a:p>
            <a:pPr marL="0" indent="0">
              <a:buNone/>
            </a:pPr>
            <a:endParaRPr lang="es-CL" sz="1500" dirty="0"/>
          </a:p>
          <a:p>
            <a:pPr marL="0" indent="0">
              <a:buNone/>
            </a:pPr>
            <a:endParaRPr lang="es-CL" sz="1500" dirty="0"/>
          </a:p>
          <a:p>
            <a:pPr marL="0" indent="0">
              <a:buNone/>
            </a:pPr>
            <a:endParaRPr lang="es-CL" sz="1500" dirty="0"/>
          </a:p>
          <a:p>
            <a:endParaRPr lang="es-CL" sz="1500" b="1" u="sng" dirty="0"/>
          </a:p>
          <a:p>
            <a:endParaRPr lang="es-CL" sz="1500" b="1" u="sng" dirty="0"/>
          </a:p>
          <a:p>
            <a:pPr marL="0" indent="0">
              <a:buNone/>
            </a:pPr>
            <a:endParaRPr lang="es-CL" sz="1500" dirty="0"/>
          </a:p>
          <a:p>
            <a:pPr marL="0" indent="0">
              <a:buNone/>
            </a:pPr>
            <a:endParaRPr lang="es-CL" sz="1500" dirty="0"/>
          </a:p>
          <a:p>
            <a:pPr marL="0" indent="0">
              <a:buNone/>
            </a:pPr>
            <a:endParaRPr lang="es-CL" sz="1500" dirty="0"/>
          </a:p>
          <a:p>
            <a:pPr marL="0" indent="0">
              <a:buNone/>
            </a:pPr>
            <a:endParaRPr lang="es-CL" sz="1500" dirty="0"/>
          </a:p>
          <a:p>
            <a:pPr marL="0" indent="0">
              <a:buNone/>
            </a:pPr>
            <a:endParaRPr lang="es-ES" sz="1800" dirty="0"/>
          </a:p>
          <a:p>
            <a:pPr marL="0" indent="0">
              <a:buNone/>
            </a:pPr>
            <a:endParaRPr lang="es-ES" sz="1800" dirty="0"/>
          </a:p>
          <a:p>
            <a:pPr marL="0" indent="0">
              <a:buNone/>
            </a:pPr>
            <a:endParaRPr lang="es-ES" sz="1800" dirty="0"/>
          </a:p>
          <a:p>
            <a:pPr marL="0" indent="0">
              <a:buNone/>
            </a:pPr>
            <a:endParaRPr lang="es-ES" sz="1800" dirty="0"/>
          </a:p>
        </p:txBody>
      </p:sp>
      <p:pic>
        <p:nvPicPr>
          <p:cNvPr id="2" name="Imagen 1">
            <a:extLst>
              <a:ext uri="{FF2B5EF4-FFF2-40B4-BE49-F238E27FC236}">
                <a16:creationId xmlns:a16="http://schemas.microsoft.com/office/drawing/2014/main" id="{5B51095B-6758-4ACD-B209-E5282383CB5C}"/>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804248" y="6078773"/>
            <a:ext cx="2195736" cy="65711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p:cNvSpPr/>
          <p:nvPr/>
        </p:nvSpPr>
        <p:spPr>
          <a:xfrm>
            <a:off x="3851920" y="2708920"/>
            <a:ext cx="2078813" cy="1169551"/>
          </a:xfrm>
          <a:prstGeom prst="rect">
            <a:avLst/>
          </a:prstGeom>
          <a:noFill/>
        </p:spPr>
        <p:txBody>
          <a:bodyPr wrap="square" lIns="91440" tIns="45720" rIns="91440" bIns="45720">
            <a:spAutoFit/>
          </a:bodyPr>
          <a:lstStyle/>
          <a:p>
            <a:pPr algn="ctr"/>
            <a:r>
              <a:rPr lang="es-ES" sz="70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FIN</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DVSECTIONID" val="yI2DOt6RzRcU51QxdhNewL"/>
</p:tagLst>
</file>

<file path=ppt/tags/tag2.xml><?xml version="1.0" encoding="utf-8"?>
<p:tagLst xmlns:a="http://schemas.openxmlformats.org/drawingml/2006/main" xmlns:r="http://schemas.openxmlformats.org/officeDocument/2006/relationships" xmlns:p="http://schemas.openxmlformats.org/presentationml/2006/main">
  <p:tag name="DVSHAPEID" val="HAGzTPKJNXuuOK4v20iPS7"/>
</p:tagLst>
</file>

<file path=ppt/tags/tag3.xml><?xml version="1.0" encoding="utf-8"?>
<p:tagLst xmlns:a="http://schemas.openxmlformats.org/drawingml/2006/main" xmlns:r="http://schemas.openxmlformats.org/officeDocument/2006/relationships" xmlns:p="http://schemas.openxmlformats.org/presentationml/2006/main">
  <p:tag name="DVSHAPEID" val="0uhWvCQomImT50qU5y4Znw"/>
</p:tagLst>
</file>

<file path=ppt/tags/tag4.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5.xml><?xml version="1.0" encoding="utf-8"?>
<p:tagLst xmlns:a="http://schemas.openxmlformats.org/drawingml/2006/main" xmlns:r="http://schemas.openxmlformats.org/officeDocument/2006/relationships" xmlns:p="http://schemas.openxmlformats.org/presentationml/2006/main">
  <p:tag name="DVSHAPEID" val="InkrlxYPS4jAzciXk8ToAM"/>
</p:tagLst>
</file>

<file path=ppt/tags/tag6.xml><?xml version="1.0" encoding="utf-8"?>
<p:tagLst xmlns:a="http://schemas.openxmlformats.org/drawingml/2006/main" xmlns:r="http://schemas.openxmlformats.org/officeDocument/2006/relationships" xmlns:p="http://schemas.openxmlformats.org/presentationml/2006/main">
  <p:tag name="DVSHAPEID" val="retnMj4SFfqbVIhVK0Rf83"/>
</p:tagLst>
</file>

<file path=ppt/tags/tag7.xml><?xml version="1.0" encoding="utf-8"?>
<p:tagLst xmlns:a="http://schemas.openxmlformats.org/drawingml/2006/main" xmlns:r="http://schemas.openxmlformats.org/officeDocument/2006/relationships" xmlns:p="http://schemas.openxmlformats.org/presentationml/2006/main">
  <p:tag name="DVSECTIONID" val="CdIAG7WhWjupCZ4n8F2Kse"/>
</p:tagLst>
</file>

<file path=ppt/tags/tag8.xml><?xml version="1.0" encoding="utf-8"?>
<p:tagLst xmlns:a="http://schemas.openxmlformats.org/drawingml/2006/main" xmlns:r="http://schemas.openxmlformats.org/officeDocument/2006/relationships" xmlns:p="http://schemas.openxmlformats.org/presentationml/2006/main">
  <p:tag name="DVSHAPEID" val="Nt3NLyN5bG9MX84Ywq40Qo"/>
</p:tagLst>
</file>

<file path=ppt/tags/tag9.xml><?xml version="1.0" encoding="utf-8"?>
<p:tagLst xmlns:a="http://schemas.openxmlformats.org/drawingml/2006/main" xmlns:r="http://schemas.openxmlformats.org/officeDocument/2006/relationships" xmlns:p="http://schemas.openxmlformats.org/presentationml/2006/main">
  <p:tag name="DVSHAPEID" val="Nt3NLyN5bG9MX84Ywq40Qo"/>
</p:tagLst>
</file>

<file path=ppt/tags/tag10.xml><?xml version="1.0" encoding="utf-8"?>
<p:tagLst xmlns:a="http://schemas.openxmlformats.org/drawingml/2006/main" xmlns:r="http://schemas.openxmlformats.org/officeDocument/2006/relationships" xmlns:p="http://schemas.openxmlformats.org/presentationml/2006/main">
  <p:tag name="DVSECTIONID" val="FpChuQ9mrn7ncHkUb4wJDg"/>
</p:tagLst>
</file>

<file path=ppt/tags/tag11.xml><?xml version="1.0" encoding="utf-8"?>
<p:tagLst xmlns:a="http://schemas.openxmlformats.org/drawingml/2006/main" xmlns:r="http://schemas.openxmlformats.org/officeDocument/2006/relationships" xmlns:p="http://schemas.openxmlformats.org/presentationml/2006/main">
  <p:tag name="DVSECTIONID" val="HsVeI2TwAzQM9S4tQjLvMM"/>
</p:tagLst>
</file>

<file path=ppt/tags/tag12.xml><?xml version="1.0" encoding="utf-8"?>
<p:tagLst xmlns:a="http://schemas.openxmlformats.org/drawingml/2006/main" xmlns:r="http://schemas.openxmlformats.org/officeDocument/2006/relationships" xmlns:p="http://schemas.openxmlformats.org/presentationml/2006/main">
  <p:tag name="DVSHAPEID" val="zRE8H4Cw6MhrnQZNFfxntk"/>
</p:tagLst>
</file>

<file path=ppt/tags/tag13.xml><?xml version="1.0" encoding="utf-8"?>
<p:tagLst xmlns:a="http://schemas.openxmlformats.org/drawingml/2006/main" xmlns:r="http://schemas.openxmlformats.org/officeDocument/2006/relationships" xmlns:p="http://schemas.openxmlformats.org/presentationml/2006/main">
  <p:tag name="DVSECTIONID" val="Unk8vjtC9q0JAXtyxsX2O5"/>
</p:tagLst>
</file>

<file path=ppt/theme/_rels/theme2.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TM02900743[[fn=Orgánico]]</Template>
  <TotalTime>0</TotalTime>
  <Words>910</Words>
  <Application>Microsoft Office PowerPoint</Application>
  <PresentationFormat>Presentación en pantalla (4:3)</PresentationFormat>
  <Paragraphs>185</Paragraphs>
  <Slides>11</Slides>
  <Notes>10</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11</vt:i4>
      </vt:variant>
    </vt:vector>
  </HeadingPairs>
  <TitlesOfParts>
    <vt:vector size="19" baseType="lpstr">
      <vt:lpstr>Arial</vt:lpstr>
      <vt:lpstr>Calibri</vt:lpstr>
      <vt:lpstr>Calibri Light</vt:lpstr>
      <vt:lpstr>Corbel</vt:lpstr>
      <vt:lpstr>Georgia</vt:lpstr>
      <vt:lpstr>Wingdings 2</vt:lpstr>
      <vt:lpstr>HDOfficeLightV0</vt:lpstr>
      <vt:lpstr>Parallax</vt:lpstr>
      <vt:lpstr>Revisión Gerencial Area Ejecutivos 2022  </vt:lpstr>
      <vt:lpstr>Temas a tratar:</vt:lpstr>
      <vt:lpstr>Presentación de PowerPoint</vt:lpstr>
      <vt:lpstr>Presentación de PowerPoint</vt:lpstr>
      <vt:lpstr>Presentación de PowerPoint</vt:lpstr>
      <vt:lpstr>FORTALEZAS Y DEBILIDADES</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2017-09-03T22:48:02Z</dcterms:created>
  <dcterms:modified xsi:type="dcterms:W3CDTF">2022-08-09T14:57:19Z</dcterms:modified>
</cp:coreProperties>
</file>