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Britannic Bold" panose="020B0903060703020204" pitchFamily="34" charset="0"/>
              </a:rPr>
              <a:t>REVISION POR LA DIRECCION</a:t>
            </a:r>
            <a:endParaRPr lang="es-CL" b="1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sz="4400" dirty="0" smtClean="0">
              <a:latin typeface="Britannic Bold" panose="020B0903060703020204" pitchFamily="34" charset="0"/>
            </a:endParaRPr>
          </a:p>
          <a:p>
            <a:r>
              <a:rPr lang="es-CL" sz="4400" dirty="0" smtClean="0">
                <a:latin typeface="Britannic Bold" panose="020B0903060703020204" pitchFamily="34" charset="0"/>
              </a:rPr>
              <a:t>“Área </a:t>
            </a:r>
            <a:r>
              <a:rPr lang="es-CL" sz="4400" dirty="0" err="1" smtClean="0">
                <a:latin typeface="Britannic Bold" panose="020B0903060703020204" pitchFamily="34" charset="0"/>
              </a:rPr>
              <a:t>Machile</a:t>
            </a:r>
            <a:r>
              <a:rPr lang="es-CL" sz="4400" dirty="0" smtClean="0">
                <a:latin typeface="Britannic Bold" panose="020B0903060703020204" pitchFamily="34" charset="0"/>
              </a:rPr>
              <a:t> Aceros: Compra y Venta de materias primas”</a:t>
            </a:r>
            <a:endParaRPr lang="es-CL" sz="4400" dirty="0">
              <a:latin typeface="Britannic Bold" panose="020B0903060703020204" pitchFamily="34" charset="0"/>
            </a:endParaRPr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+mn-lt"/>
              </a:rPr>
              <a:t>Acontecimientos</a:t>
            </a:r>
            <a:r>
              <a:rPr lang="es-CL" sz="2400" b="1" dirty="0" smtClean="0">
                <a:latin typeface="Britannic Bold" panose="020B0903060703020204" pitchFamily="34" charset="0"/>
              </a:rPr>
              <a:t> importantes ocurridos durante el periodo 2017 a la fecha: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L" sz="2000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s-CL" sz="2000" dirty="0" smtClean="0">
                <a:solidFill>
                  <a:srgbClr val="002060"/>
                </a:solidFill>
              </a:rPr>
              <a:t>El año 2017 no hubo mayores inconvenientes en el proceso de compra y venta de aceros (entrega), el personal (2 personas) está capacitada para cumplir con las labores asignadas y con la carga laboral que existió durante el año no fue necesario contar con </a:t>
            </a:r>
            <a:r>
              <a:rPr lang="es-CL" sz="2000" dirty="0" smtClean="0">
                <a:solidFill>
                  <a:srgbClr val="002060"/>
                </a:solidFill>
              </a:rPr>
              <a:t>más</a:t>
            </a:r>
            <a:r>
              <a:rPr lang="es-CL" sz="2000" dirty="0" smtClean="0">
                <a:solidFill>
                  <a:srgbClr val="002060"/>
                </a:solidFill>
              </a:rPr>
              <a:t>, en general las necesidades se cumplen en forma oportuna y sin afectar a la producción. Con respecto a la maquinaria existente esta cumple con las exigencias normales para cumplir un buen desempeño en las tareas.</a:t>
            </a:r>
            <a:endParaRPr lang="es-CL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s-CL" sz="2000" dirty="0"/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+mn-lt"/>
              </a:rPr>
              <a:t>Indicadores</a:t>
            </a:r>
            <a:r>
              <a:rPr lang="es-CL" sz="2400" b="1" dirty="0" smtClean="0">
                <a:latin typeface="Britannic Bold" panose="020B0903060703020204" pitchFamily="34" charset="0"/>
              </a:rPr>
              <a:t> de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sz="2000" dirty="0" smtClean="0">
                <a:solidFill>
                  <a:srgbClr val="002060"/>
                </a:solidFill>
              </a:rPr>
              <a:t>Las </a:t>
            </a:r>
            <a:r>
              <a:rPr lang="es-CL" sz="2000" dirty="0" smtClean="0">
                <a:solidFill>
                  <a:srgbClr val="002060"/>
                </a:solidFill>
              </a:rPr>
              <a:t>metas y objetivos están plenamente ligadas a lo que es producción y todas las entregas de aceros se deben hacer hasta 5 horas de recibida la solicitud de aceros (a excepción de aceros especiales o dimensiones especiales que no hay en stock), con respecto a proveedores existe una lista de estos a la cual se evalúa constantemente según parámetros establecidos en el procedimiento y constantemente estamos buscando nuevas alternativas para tener precios mas competitivos y mejor calidad en los productos. </a:t>
            </a: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3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+mn-lt"/>
              </a:rPr>
              <a:t>Necesidades de recursos en el área:</a:t>
            </a:r>
            <a:endParaRPr lang="es-CL" sz="24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L" sz="2000" dirty="0"/>
          </a:p>
          <a:p>
            <a:pPr marL="0" indent="0" algn="just">
              <a:buNone/>
            </a:pPr>
            <a:r>
              <a:rPr lang="es-CL" sz="2000" dirty="0" smtClean="0">
                <a:solidFill>
                  <a:srgbClr val="002060"/>
                </a:solidFill>
              </a:rPr>
              <a:t>Si las proyecciones son efectivas y este año hay un mayor volumen de trabajo, posiblemente necesitemos una persona mas </a:t>
            </a:r>
            <a:r>
              <a:rPr lang="es-CL" sz="2000" smtClean="0">
                <a:solidFill>
                  <a:srgbClr val="002060"/>
                </a:solidFill>
              </a:rPr>
              <a:t>en </a:t>
            </a:r>
            <a:r>
              <a:rPr lang="es-CL" sz="2000" smtClean="0">
                <a:solidFill>
                  <a:srgbClr val="002060"/>
                </a:solidFill>
              </a:rPr>
              <a:t>patio, </a:t>
            </a:r>
            <a:r>
              <a:rPr lang="es-CL" sz="2000" dirty="0" smtClean="0">
                <a:solidFill>
                  <a:srgbClr val="002060"/>
                </a:solidFill>
              </a:rPr>
              <a:t>si esto no ocurre no será necesario, en cuanto a la maquinaria existente teniendo un buen cuidado (del operador) mas las mantenciones a tiempo no debiera haber inconveniente con lo que tenemos hoy en día.</a:t>
            </a:r>
            <a:endParaRPr lang="es-CL" sz="2000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6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271</Words>
  <Application>Microsoft Office PowerPoint</Application>
  <PresentationFormat>Panorámica</PresentationFormat>
  <Paragraphs>11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Britannic Bold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  <vt:lpstr>Indicadores de área:</vt:lpstr>
      <vt:lpstr>Necesidades de recursos en el área: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Usario</cp:lastModifiedBy>
  <cp:revision>11</cp:revision>
  <dcterms:created xsi:type="dcterms:W3CDTF">2018-01-26T11:47:14Z</dcterms:created>
  <dcterms:modified xsi:type="dcterms:W3CDTF">2018-02-02T13:59:41Z</dcterms:modified>
</cp:coreProperties>
</file>