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C8A6-2CBA-4C6F-8DD7-05FCF25A05AB}" type="datetimeFigureOut">
              <a:rPr lang="es-CL" smtClean="0"/>
              <a:t>26-01-2018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C9E8B-29AA-46A7-94D3-CD83993E9E6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23740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C8A6-2CBA-4C6F-8DD7-05FCF25A05AB}" type="datetimeFigureOut">
              <a:rPr lang="es-CL" smtClean="0"/>
              <a:t>26-01-2018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C9E8B-29AA-46A7-94D3-CD83993E9E6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70310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C8A6-2CBA-4C6F-8DD7-05FCF25A05AB}" type="datetimeFigureOut">
              <a:rPr lang="es-CL" smtClean="0"/>
              <a:t>26-01-2018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C9E8B-29AA-46A7-94D3-CD83993E9E6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34156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C8A6-2CBA-4C6F-8DD7-05FCF25A05AB}" type="datetimeFigureOut">
              <a:rPr lang="es-CL" smtClean="0"/>
              <a:t>26-01-2018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C9E8B-29AA-46A7-94D3-CD83993E9E6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81669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C8A6-2CBA-4C6F-8DD7-05FCF25A05AB}" type="datetimeFigureOut">
              <a:rPr lang="es-CL" smtClean="0"/>
              <a:t>26-01-2018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C9E8B-29AA-46A7-94D3-CD83993E9E6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06313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C8A6-2CBA-4C6F-8DD7-05FCF25A05AB}" type="datetimeFigureOut">
              <a:rPr lang="es-CL" smtClean="0"/>
              <a:t>26-01-2018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C9E8B-29AA-46A7-94D3-CD83993E9E6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14873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C8A6-2CBA-4C6F-8DD7-05FCF25A05AB}" type="datetimeFigureOut">
              <a:rPr lang="es-CL" smtClean="0"/>
              <a:t>26-01-2018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C9E8B-29AA-46A7-94D3-CD83993E9E6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00223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C8A6-2CBA-4C6F-8DD7-05FCF25A05AB}" type="datetimeFigureOut">
              <a:rPr lang="es-CL" smtClean="0"/>
              <a:t>26-01-2018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C9E8B-29AA-46A7-94D3-CD83993E9E6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020776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C8A6-2CBA-4C6F-8DD7-05FCF25A05AB}" type="datetimeFigureOut">
              <a:rPr lang="es-CL" smtClean="0"/>
              <a:t>26-01-2018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C9E8B-29AA-46A7-94D3-CD83993E9E6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55792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C8A6-2CBA-4C6F-8DD7-05FCF25A05AB}" type="datetimeFigureOut">
              <a:rPr lang="es-CL" smtClean="0"/>
              <a:t>26-01-2018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C9E8B-29AA-46A7-94D3-CD83993E9E6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70816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C8A6-2CBA-4C6F-8DD7-05FCF25A05AB}" type="datetimeFigureOut">
              <a:rPr lang="es-CL" smtClean="0"/>
              <a:t>26-01-2018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C9E8B-29AA-46A7-94D3-CD83993E9E6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73323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47000">
              <a:schemeClr val="bg1">
                <a:lumMod val="8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33C8A6-2CBA-4C6F-8DD7-05FCF25A05AB}" type="datetimeFigureOut">
              <a:rPr lang="es-CL" smtClean="0"/>
              <a:t>26-01-2018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1C9E8B-29AA-46A7-94D3-CD83993E9E6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42627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L" b="1" dirty="0" smtClean="0">
                <a:latin typeface="Britannic Bold" panose="020B0903060703020204" pitchFamily="34" charset="0"/>
              </a:rPr>
              <a:t>REVISION POR LA DIRECCION</a:t>
            </a:r>
            <a:endParaRPr lang="es-CL" b="1" dirty="0">
              <a:latin typeface="Britannic Bold" panose="020B0903060703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s-CL" sz="4400" i="1" dirty="0" smtClean="0">
              <a:latin typeface="Britannic Bold" panose="020B0903060703020204" pitchFamily="34" charset="0"/>
            </a:endParaRPr>
          </a:p>
          <a:p>
            <a:r>
              <a:rPr lang="es-CL" sz="4400" i="1" dirty="0" smtClean="0">
                <a:latin typeface="Britannic Bold" panose="020B0903060703020204" pitchFamily="34" charset="0"/>
              </a:rPr>
              <a:t>“</a:t>
            </a:r>
            <a:r>
              <a:rPr lang="es-CL" sz="4400" i="1" dirty="0" smtClean="0">
                <a:latin typeface="Britannic Bold" panose="020B0903060703020204" pitchFamily="34" charset="0"/>
              </a:rPr>
              <a:t>Servicios Metalúrgicos</a:t>
            </a:r>
            <a:r>
              <a:rPr lang="es-CL" sz="4400" i="1" dirty="0" smtClean="0">
                <a:latin typeface="Britannic Bold" panose="020B0903060703020204" pitchFamily="34" charset="0"/>
              </a:rPr>
              <a:t>”</a:t>
            </a:r>
            <a:endParaRPr lang="es-CL" sz="4400" i="1" dirty="0">
              <a:latin typeface="Britannic Bold" panose="020B0903060703020204" pitchFamily="34" charset="0"/>
            </a:endParaRPr>
          </a:p>
        </p:txBody>
      </p:sp>
      <p:pic>
        <p:nvPicPr>
          <p:cNvPr id="5" name="Picture 2" descr="http://www.machile.cl/img/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31775"/>
            <a:ext cx="2333625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12069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940196"/>
            <a:ext cx="10515600" cy="662782"/>
          </a:xfrm>
        </p:spPr>
        <p:txBody>
          <a:bodyPr>
            <a:noAutofit/>
          </a:bodyPr>
          <a:lstStyle/>
          <a:p>
            <a:r>
              <a:rPr lang="es-CL" sz="2400" b="1" dirty="0" smtClean="0">
                <a:latin typeface="Britannic Bold" panose="020B0903060703020204" pitchFamily="34" charset="0"/>
              </a:rPr>
              <a:t>Acontecimientos importantes ocurridos durante el periodo 2017 a la fecha:</a:t>
            </a:r>
            <a:endParaRPr lang="es-CL" sz="2400" b="1" dirty="0">
              <a:latin typeface="Britannic Bold" panose="020B0903060703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CL" sz="2000" dirty="0">
                <a:latin typeface="Britannic Bold" panose="020B0903060703020204" pitchFamily="34" charset="0"/>
              </a:rPr>
              <a:t>En el 2017 el área de servicios metalúrgicos, funcionaba muy bien, con un personal adecuado.</a:t>
            </a:r>
          </a:p>
          <a:p>
            <a:r>
              <a:rPr lang="es-CL" sz="2000" dirty="0">
                <a:latin typeface="Britannic Bold" panose="020B0903060703020204" pitchFamily="34" charset="0"/>
              </a:rPr>
              <a:t>Se contrataron dos ayudantes al termino del año, completando los trabajadores que necesitábamos</a:t>
            </a:r>
          </a:p>
          <a:p>
            <a:r>
              <a:rPr lang="es-CL" sz="2000" dirty="0">
                <a:latin typeface="Britannic Bold" panose="020B0903060703020204" pitchFamily="34" charset="0"/>
              </a:rPr>
              <a:t>Para el cumplimiento de los proyectos solicitados, a esa fecha llevábamos  850 días sin accidentes ,pero </a:t>
            </a:r>
          </a:p>
          <a:p>
            <a:r>
              <a:rPr lang="es-CL" sz="2000" dirty="0">
                <a:latin typeface="Britannic Bold" panose="020B0903060703020204" pitchFamily="34" charset="0"/>
              </a:rPr>
              <a:t>En diciembre ocurrió el primer accidente grave después de mucho tiempo,  además otro trabajador </a:t>
            </a:r>
          </a:p>
          <a:p>
            <a:r>
              <a:rPr lang="es-CL" sz="2000" dirty="0">
                <a:latin typeface="Britannic Bold" panose="020B0903060703020204" pitchFamily="34" charset="0"/>
              </a:rPr>
              <a:t>Con licencia por depresión  hasta el momento ninguno de los dos se reintegra  al trabajo.</a:t>
            </a:r>
          </a:p>
          <a:p>
            <a:r>
              <a:rPr lang="es-CL" sz="2000" dirty="0">
                <a:latin typeface="Britannic Bold" panose="020B0903060703020204" pitchFamily="34" charset="0"/>
              </a:rPr>
              <a:t>El equipamiento de máquinas es antiguo ,se ha  tratado el tema de un recambio sin obtener alguna mejora </a:t>
            </a:r>
          </a:p>
        </p:txBody>
      </p:sp>
      <p:pic>
        <p:nvPicPr>
          <p:cNvPr id="4" name="Picture 2" descr="http://www.machile.cl/img/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31775"/>
            <a:ext cx="2333625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0637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027906"/>
            <a:ext cx="10515600" cy="662782"/>
          </a:xfrm>
        </p:spPr>
        <p:txBody>
          <a:bodyPr>
            <a:noAutofit/>
          </a:bodyPr>
          <a:lstStyle/>
          <a:p>
            <a:r>
              <a:rPr lang="es-CL" sz="2400" b="1" dirty="0" smtClean="0">
                <a:latin typeface="Britannic Bold" panose="020B0903060703020204" pitchFamily="34" charset="0"/>
              </a:rPr>
              <a:t>Indicadores de área:</a:t>
            </a:r>
            <a:endParaRPr lang="es-CL" sz="2400" b="1" dirty="0">
              <a:latin typeface="Britannic Bold" panose="020B0903060703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CL" sz="2000" dirty="0"/>
              <a:t>Hay metas acogidas en una negociación </a:t>
            </a:r>
            <a:r>
              <a:rPr lang="es-CL" sz="2000" dirty="0" smtClean="0"/>
              <a:t>colectiva </a:t>
            </a:r>
            <a:endParaRPr lang="es-CL" sz="2000" dirty="0"/>
          </a:p>
          <a:p>
            <a:r>
              <a:rPr lang="es-CL" sz="2000" dirty="0"/>
              <a:t>ALISADORA   450  toneladas</a:t>
            </a:r>
          </a:p>
          <a:p>
            <a:r>
              <a:rPr lang="es-CL" sz="2000" dirty="0"/>
              <a:t>PLEGADORA 110 toneladas</a:t>
            </a:r>
          </a:p>
          <a:p>
            <a:r>
              <a:rPr lang="es-CL" sz="2000" dirty="0"/>
              <a:t>GUILLOTINA 110 toneladas</a:t>
            </a:r>
          </a:p>
          <a:p>
            <a:endParaRPr lang="es-CL" sz="2000" dirty="0" smtClean="0">
              <a:latin typeface="Britannic Bold" panose="020B0903060703020204" pitchFamily="34" charset="0"/>
            </a:endParaRPr>
          </a:p>
        </p:txBody>
      </p:sp>
      <p:pic>
        <p:nvPicPr>
          <p:cNvPr id="4" name="Picture 2" descr="http://www.machile.cl/img/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31775"/>
            <a:ext cx="2333625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72317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027906"/>
            <a:ext cx="10515600" cy="662782"/>
          </a:xfrm>
        </p:spPr>
        <p:txBody>
          <a:bodyPr>
            <a:noAutofit/>
          </a:bodyPr>
          <a:lstStyle/>
          <a:p>
            <a:r>
              <a:rPr lang="es-CL" sz="2400" b="1" dirty="0" smtClean="0">
                <a:latin typeface="Britannic Bold" panose="020B0903060703020204" pitchFamily="34" charset="0"/>
              </a:rPr>
              <a:t>Necesidades de recursos en el área:</a:t>
            </a:r>
            <a:endParaRPr lang="es-CL" sz="2400" b="1" dirty="0">
              <a:latin typeface="Britannic Bold" panose="020B0903060703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s-CL" sz="2000" dirty="0" smtClean="0"/>
          </a:p>
          <a:p>
            <a:r>
              <a:rPr lang="es-CL" sz="2000" dirty="0" smtClean="0"/>
              <a:t>Una </a:t>
            </a:r>
            <a:r>
              <a:rPr lang="es-CL" sz="2000" dirty="0"/>
              <a:t>bodega para el almacenamiento de </a:t>
            </a:r>
            <a:r>
              <a:rPr lang="es-CL" sz="2000" dirty="0" smtClean="0"/>
              <a:t>perfiles, para </a:t>
            </a:r>
            <a:r>
              <a:rPr lang="es-CL" sz="2000" dirty="0"/>
              <a:t>dar </a:t>
            </a:r>
            <a:r>
              <a:rPr lang="es-CL" sz="2000" dirty="0" smtClean="0"/>
              <a:t>solución </a:t>
            </a:r>
            <a:r>
              <a:rPr lang="es-CL" sz="2000" dirty="0"/>
              <a:t>a la </a:t>
            </a:r>
            <a:r>
              <a:rPr lang="es-CL" sz="2000" dirty="0" smtClean="0"/>
              <a:t>pérdida </a:t>
            </a:r>
            <a:r>
              <a:rPr lang="es-CL" sz="2000" dirty="0"/>
              <a:t>de </a:t>
            </a:r>
            <a:r>
              <a:rPr lang="es-CL" sz="2000" dirty="0" smtClean="0"/>
              <a:t>materiales </a:t>
            </a:r>
            <a:r>
              <a:rPr lang="es-CL" sz="2000" dirty="0"/>
              <a:t>para la fabricación de equipos</a:t>
            </a:r>
          </a:p>
        </p:txBody>
      </p:sp>
      <p:pic>
        <p:nvPicPr>
          <p:cNvPr id="4" name="Picture 2" descr="http://www.machile.cl/img/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31775"/>
            <a:ext cx="2333625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4368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103</Words>
  <Application>Microsoft Office PowerPoint</Application>
  <PresentationFormat>Panorámica</PresentationFormat>
  <Paragraphs>18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Arial</vt:lpstr>
      <vt:lpstr>Britannic Bold</vt:lpstr>
      <vt:lpstr>Calibri</vt:lpstr>
      <vt:lpstr>Calibri Light</vt:lpstr>
      <vt:lpstr>Tema de Office</vt:lpstr>
      <vt:lpstr>REVISION POR LA DIRECCION</vt:lpstr>
      <vt:lpstr>Acontecimientos importantes ocurridos durante el periodo 2017 a la fecha:</vt:lpstr>
      <vt:lpstr>Indicadores de área:</vt:lpstr>
      <vt:lpstr>Necesidades de recursos en el área: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REVISION POR LA DIRECCION</dc:title>
  <dc:creator>Prevencionista</dc:creator>
  <cp:lastModifiedBy>Prevencionista</cp:lastModifiedBy>
  <cp:revision>7</cp:revision>
  <dcterms:created xsi:type="dcterms:W3CDTF">2018-01-26T11:47:14Z</dcterms:created>
  <dcterms:modified xsi:type="dcterms:W3CDTF">2018-01-26T20:14:07Z</dcterms:modified>
</cp:coreProperties>
</file>