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05-02-2018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23740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05-02-2018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70310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05-02-2018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34156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05-02-2018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81669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05-02-2018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06313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05-02-2018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14873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05-02-2018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00223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05-02-2018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020776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05-02-2018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55792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05-02-2018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70816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3C8A6-2CBA-4C6F-8DD7-05FCF25A05AB}" type="datetimeFigureOut">
              <a:rPr lang="es-CL" smtClean="0"/>
              <a:t>05-02-2018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73323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47000">
              <a:schemeClr val="bg1">
                <a:lumMod val="8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3C8A6-2CBA-4C6F-8DD7-05FCF25A05AB}" type="datetimeFigureOut">
              <a:rPr lang="es-CL" smtClean="0"/>
              <a:t>05-02-2018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C9E8B-29AA-46A7-94D3-CD83993E9E6C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42627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b="1" dirty="0" smtClean="0">
                <a:latin typeface="Britannic Bold" panose="020B0903060703020204" pitchFamily="34" charset="0"/>
              </a:rPr>
              <a:t>REVISION POR LA DIRECCION</a:t>
            </a:r>
            <a:endParaRPr lang="es-CL" b="1" dirty="0">
              <a:latin typeface="Britannic Bold" panose="020B0903060703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s-CL" sz="4400" dirty="0" smtClean="0">
              <a:latin typeface="Britannic Bold" panose="020B0903060703020204" pitchFamily="34" charset="0"/>
            </a:endParaRPr>
          </a:p>
          <a:p>
            <a:r>
              <a:rPr lang="es-CL" sz="4400" dirty="0" smtClean="0">
                <a:latin typeface="Britannic Bold" panose="020B0903060703020204" pitchFamily="34" charset="0"/>
              </a:rPr>
              <a:t>“Área </a:t>
            </a:r>
            <a:r>
              <a:rPr lang="es-CL" sz="4400" dirty="0" smtClean="0">
                <a:latin typeface="Britannic Bold" panose="020B0903060703020204" pitchFamily="34" charset="0"/>
              </a:rPr>
              <a:t>Servicios Generales”</a:t>
            </a:r>
            <a:endParaRPr lang="es-CL" sz="4400" dirty="0">
              <a:latin typeface="Britannic Bold" panose="020B0903060703020204" pitchFamily="34" charset="0"/>
            </a:endParaRPr>
          </a:p>
        </p:txBody>
      </p:sp>
      <p:pic>
        <p:nvPicPr>
          <p:cNvPr id="5" name="Picture 2" descr="http://www.machile.cl/img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775"/>
            <a:ext cx="233362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206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940196"/>
            <a:ext cx="10515600" cy="662782"/>
          </a:xfrm>
        </p:spPr>
        <p:txBody>
          <a:bodyPr>
            <a:noAutofit/>
          </a:bodyPr>
          <a:lstStyle/>
          <a:p>
            <a:r>
              <a:rPr lang="es-CL" sz="2400" b="1" dirty="0" smtClean="0">
                <a:latin typeface="Britannic Bold" panose="020B0903060703020204" pitchFamily="34" charset="0"/>
              </a:rPr>
              <a:t>Acontecimientos importantes ocurridos durante el periodo 2017 a la fecha:</a:t>
            </a:r>
            <a:endParaRPr lang="es-CL" sz="2400" b="1" dirty="0">
              <a:latin typeface="Britannic Bold" panose="020B0903060703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CL" sz="2000" dirty="0" smtClean="0"/>
              <a:t>En </a:t>
            </a:r>
            <a:r>
              <a:rPr lang="es-CL" sz="2000" dirty="0"/>
              <a:t>Agosto de 2017 se dio a conocer el nuevo Organigrama de Grupo </a:t>
            </a:r>
            <a:r>
              <a:rPr lang="es-CL" sz="2000" dirty="0" smtClean="0"/>
              <a:t>MACHILE creándose </a:t>
            </a:r>
            <a:r>
              <a:rPr lang="es-CL" sz="2000" dirty="0"/>
              <a:t>un nuevo </a:t>
            </a:r>
            <a:r>
              <a:rPr lang="es-CL" sz="2000" dirty="0" smtClean="0"/>
              <a:t>Departamento </a:t>
            </a:r>
            <a:r>
              <a:rPr lang="es-CL" sz="2000" dirty="0"/>
              <a:t>de Servicios Generales, el cual asumí en Septiembre con algunas responsabilidades en este nuevo </a:t>
            </a:r>
            <a:r>
              <a:rPr lang="es-CL" sz="2000" dirty="0" smtClean="0"/>
              <a:t>cargo.</a:t>
            </a:r>
          </a:p>
          <a:p>
            <a:pPr algn="just"/>
            <a:r>
              <a:rPr lang="es-CL" sz="2000" dirty="0"/>
              <a:t>Esto se concretó en Noviembre, por lo tanto en esta fecha ya estuve al tanto de mis nuevas </a:t>
            </a:r>
            <a:r>
              <a:rPr lang="es-CL" sz="2000" dirty="0" smtClean="0"/>
              <a:t>funciones.</a:t>
            </a:r>
          </a:p>
          <a:p>
            <a:pPr algn="just"/>
            <a:r>
              <a:rPr lang="es-CL" sz="2000" dirty="0" smtClean="0"/>
              <a:t>En </a:t>
            </a:r>
            <a:r>
              <a:rPr lang="es-CL" sz="2000" dirty="0"/>
              <a:t>lo que respecta al personal </a:t>
            </a:r>
            <a:r>
              <a:rPr lang="es-CL" sz="2000" dirty="0" smtClean="0"/>
              <a:t>y </a:t>
            </a:r>
            <a:r>
              <a:rPr lang="es-CL" sz="2000" smtClean="0"/>
              <a:t>servicios externos, siguió </a:t>
            </a:r>
            <a:r>
              <a:rPr lang="es-CL" sz="2000" dirty="0"/>
              <a:t>funcionando de la misma forma habitual, salvo algunos cambios en el horario de los funcionarios de portería.</a:t>
            </a:r>
          </a:p>
          <a:p>
            <a:pPr algn="just"/>
            <a:r>
              <a:rPr lang="es-CL" sz="2000" dirty="0"/>
              <a:t>Creo que al término del 1° Semestre de este año tendré claro un diagnóstico, dando a conocer a la Gerencia metas y objetivos, como también necesidades si fuera necesario.</a:t>
            </a:r>
          </a:p>
          <a:p>
            <a:endParaRPr lang="es-CL" sz="2000" dirty="0">
              <a:latin typeface="Britannic Bold" panose="020B0903060703020204" pitchFamily="34" charset="0"/>
            </a:endParaRPr>
          </a:p>
        </p:txBody>
      </p:sp>
      <p:pic>
        <p:nvPicPr>
          <p:cNvPr id="4" name="Picture 2" descr="http://www.machile.cl/img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1775"/>
            <a:ext cx="233362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6371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139</Words>
  <Application>Microsoft Office PowerPoint</Application>
  <PresentationFormat>Panorámica</PresentationFormat>
  <Paragraphs>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Britannic Bold</vt:lpstr>
      <vt:lpstr>Calibri</vt:lpstr>
      <vt:lpstr>Calibri Light</vt:lpstr>
      <vt:lpstr>Tema de Office</vt:lpstr>
      <vt:lpstr>REVISION POR LA DIRECCION</vt:lpstr>
      <vt:lpstr>Acontecimientos importantes ocurridos durante el periodo 2017 a la fecha: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 POR LA DIRECCION</dc:title>
  <dc:creator>Prevencionista</dc:creator>
  <cp:lastModifiedBy>Usario</cp:lastModifiedBy>
  <cp:revision>6</cp:revision>
  <dcterms:created xsi:type="dcterms:W3CDTF">2018-01-26T11:47:14Z</dcterms:created>
  <dcterms:modified xsi:type="dcterms:W3CDTF">2018-02-05T16:18:55Z</dcterms:modified>
</cp:coreProperties>
</file>